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350" r:id="rId6"/>
    <p:sldId id="404" r:id="rId7"/>
    <p:sldId id="468" r:id="rId8"/>
    <p:sldId id="469" r:id="rId9"/>
    <p:sldId id="471" r:id="rId10"/>
    <p:sldId id="472" r:id="rId11"/>
    <p:sldId id="473" r:id="rId12"/>
    <p:sldId id="464" r:id="rId13"/>
    <p:sldId id="475" r:id="rId14"/>
    <p:sldId id="474" r:id="rId15"/>
    <p:sldId id="476" r:id="rId16"/>
    <p:sldId id="477" r:id="rId17"/>
    <p:sldId id="478" r:id="rId18"/>
    <p:sldId id="479" r:id="rId19"/>
    <p:sldId id="480" r:id="rId20"/>
    <p:sldId id="48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Sketching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Geometric relationships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The sketch relationship commands are located on the Sketching tab (1) in the Relate group (2).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744538" lvl="2" indent="-706438" eaLnBrk="1" hangingPunct="1">
              <a:buNone/>
            </a:pPr>
            <a:r>
              <a:rPr lang="en-US" dirty="0" smtClean="0"/>
              <a:t>Note: When creating a synchronous feature, the sketch relationships do not migrate to the feature created from them.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Relationships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028" name="Picture 4" descr="C:\P4\XPS\products\solidedge\se103\english\courseware\docs\graphics\bj\sketching\relationship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1828800" cy="1341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tools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Working with grids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err="1" smtClean="0"/>
              <a:t>IntelliSketch</a:t>
            </a: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Projection lines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Distance and area measurements in sketches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Dimensioning sketches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Dimensioning commands are located in three locations. They are located in the Dimension group on the </a:t>
            </a:r>
            <a:r>
              <a:rPr lang="en-US" b="1" dirty="0" smtClean="0"/>
              <a:t>Home</a:t>
            </a:r>
            <a:r>
              <a:rPr lang="en-US" dirty="0" smtClean="0"/>
              <a:t>, </a:t>
            </a:r>
            <a:r>
              <a:rPr lang="en-US" b="1" dirty="0" smtClean="0"/>
              <a:t>Sketching</a:t>
            </a:r>
            <a:r>
              <a:rPr lang="en-US" dirty="0" smtClean="0"/>
              <a:t> and </a:t>
            </a:r>
            <a:r>
              <a:rPr lang="en-US" b="1" dirty="0" smtClean="0"/>
              <a:t>PMI</a:t>
            </a:r>
            <a:r>
              <a:rPr lang="en-US" dirty="0" smtClean="0"/>
              <a:t> tabs.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Locked dimensions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 orientation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 style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2050" name="Picture 2" descr="C:\P4\XPS\products\solidedge\se103\english\courseware\docs\graphics\bj\sketching\dimension_comman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14600"/>
            <a:ext cx="5600700" cy="1104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Sketches context menu in </a:t>
            </a:r>
            <a:r>
              <a:rPr lang="en-US" dirty="0" err="1" smtClean="0"/>
              <a:t>PathFinder</a:t>
            </a: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Used Sketches context menu in </a:t>
            </a:r>
            <a:r>
              <a:rPr lang="en-US" dirty="0" err="1" smtClean="0"/>
              <a:t>PathFinder</a:t>
            </a: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Sketches in </a:t>
            </a:r>
            <a:r>
              <a:rPr lang="en-US" sz="3200" i="1" dirty="0" err="1" smtClean="0"/>
              <a:t>PathFinder</a:t>
            </a:r>
            <a:endParaRPr lang="en-US" sz="3200" i="1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1600"/>
            <a:ext cx="2719387" cy="284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 consumption and dimension migration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Working with combinable sketches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4098" name="Picture 2" descr="C:\P4\XPS\products\solidedge\se103\english\graphic_library\bj\sketchcoord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512445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Manipulating sketches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Moving and copying sketches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Projecting elements to a sketch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Sketching activities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(3) </a:t>
            </a:r>
            <a:r>
              <a:rPr lang="en-US" dirty="0" smtClean="0"/>
              <a:t>Instructional </a:t>
            </a:r>
            <a:r>
              <a:rPr lang="en-US" dirty="0" smtClean="0"/>
              <a:t>activities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(5</a:t>
            </a:r>
            <a:r>
              <a:rPr lang="en-US" smtClean="0"/>
              <a:t>) </a:t>
            </a:r>
            <a:r>
              <a:rPr lang="en-US" smtClean="0"/>
              <a:t>C</a:t>
            </a:r>
            <a:r>
              <a:rPr lang="en-US" smtClean="0"/>
              <a:t>reating </a:t>
            </a:r>
            <a:r>
              <a:rPr lang="en-US" dirty="0" smtClean="0"/>
              <a:t>a </a:t>
            </a:r>
            <a:r>
              <a:rPr lang="en-US" dirty="0" smtClean="0"/>
              <a:t>sketch from a dimensioned </a:t>
            </a:r>
            <a:r>
              <a:rPr lang="en-US" dirty="0" smtClean="0"/>
              <a:t>drawing</a:t>
            </a:r>
            <a:endParaRPr lang="en-US" dirty="0" smtClean="0"/>
          </a:p>
          <a:p>
            <a:pPr marL="495300" lvl="2" indent="-457200" eaLnBrk="1" hangingPunct="1">
              <a:buNone/>
            </a:pPr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Draw a simple sketch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3D Sketching Overview</a:t>
            </a:r>
            <a:endParaRPr lang="en-US" sz="2800" i="1" dirty="0" smtClean="0"/>
          </a:p>
        </p:txBody>
      </p:sp>
      <p:pic>
        <p:nvPicPr>
          <p:cNvPr id="1026" name="Picture 2" descr="C:\P4\XPS\products\solidedge\se103\english\courseware\docs\graphics\bj\sketching\sketching3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124325" cy="25431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Automatic plane locking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Manual plane locking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lock icon        to lock or unlock a sketch plane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</a:t>
            </a:r>
            <a:r>
              <a:rPr lang="en-US" b="1" dirty="0" smtClean="0"/>
              <a:t>F3</a:t>
            </a:r>
            <a:r>
              <a:rPr lang="en-US" dirty="0" smtClean="0"/>
              <a:t> function key to lock a plane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Locking the sketch plane</a:t>
            </a:r>
            <a:endParaRPr lang="en-US" sz="2800" i="1" dirty="0" smtClean="0"/>
          </a:p>
        </p:txBody>
      </p:sp>
      <p:pic>
        <p:nvPicPr>
          <p:cNvPr id="2050" name="Picture 2" descr="C:\P4\XPS\products\solidedge\se103\english\courseware\docs\graphics\bj\sketching\unlock_hand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19400"/>
            <a:ext cx="323850" cy="2952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Lock to a face or plane to draw sketch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Alignment lines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a grid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3075" name="Picture 3" descr="C:\P4\XPS\products\solidedge\se103\english\courseware\docs\graphics\bj\sketching\activity_sketch_part1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2590800" cy="21240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3077" name="Picture 5" descr="C:\P4\XPS\products\solidedge\se103\english\graphic_library\bj\sketchgrid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810000"/>
            <a:ext cx="2533650" cy="2133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regions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regions</a:t>
            </a:r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3" name="Picture 3" descr="C:\P4\XPS\products\solidedge\se103\english\courseware\docs\graphics\bj\sketching\regions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47800"/>
            <a:ext cx="3981450" cy="3352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open sketches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5122" name="Picture 2" descr="C:\P4\XPS\products\solidedge\se103\english\courseware\docs\graphics\bj\sketching\open_sket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6419850" cy="33432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 dimensions are not migrated to ordered features.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are not consumed when creating an ordered feature.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can drive ordered features.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appear while in the ordered environment.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Regions are disabled.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appear in the synchronous sketch style and colors.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When using the Select Tool in the ordered environment, synchronous sketch elements locate as individual elements.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can be moved using the steering wheel handle. The entire sketch moves (not single elements).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the ordered environment, synchronous sketch geometry or relationships commands are not available.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and ordered sketches cannot be copied while in ordered environment.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Manual plane locking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the lock icon        to lock or unlock a sketch plane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the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key to lock a plane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14045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Synchronous sketch behavior in the ordered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ordered sketches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>
              <a:buNone/>
            </a:pPr>
            <a:r>
              <a:rPr lang="en-US" dirty="0" smtClean="0"/>
              <a:t>Workflow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Choose the sketch command.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Select a reference plane or part face as the sketch plane.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Automatically enter the sketch environment.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Draw sketch elements.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Add sketch geometric relationships and functional variables.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Add sketch dimensions.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Close the sketch environment.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2D elements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Overview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Intent zones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Construction geometry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Modifying sketch elements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Applying colors and patterns to closed sketch boundaries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>14355</Document_x0020_ID>
    <Parent_x0020_ID xmlns="56CD67F7-521B-4ECA-8ACB-2552DF311DBD" xsi:nil="true"/>
    <Description0 xmlns="56CD67F7-521B-4ECA-8ACB-2552DF311DBD">Solid Edge Training - Sketching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12561</TotalTime>
  <Words>377</Words>
  <Application>Microsoft Office PowerPoint</Application>
  <PresentationFormat>On-screen Show (4:3)</PresentationFormat>
  <Paragraphs>192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Siemens_PLM_Grey_Template</vt:lpstr>
      <vt:lpstr>Solid Edge ST4 Training  Sketching </vt:lpstr>
      <vt:lpstr>3D Sketching Overview</vt:lpstr>
      <vt:lpstr>Locking the sketch plane</vt:lpstr>
      <vt:lpstr>Drawing synchronous sketches</vt:lpstr>
      <vt:lpstr>Drawing synchronous sketches</vt:lpstr>
      <vt:lpstr>Drawing synchronous sketches</vt:lpstr>
      <vt:lpstr>Synchronous sketch behavior in the ordered environment</vt:lpstr>
      <vt:lpstr>Drawing ordered sketches</vt:lpstr>
      <vt:lpstr>Drawing 2D elements</vt:lpstr>
      <vt:lpstr>Geometric relationships</vt:lpstr>
      <vt:lpstr>Drawing tools</vt:lpstr>
      <vt:lpstr>Dimensioning sketches</vt:lpstr>
      <vt:lpstr>Sketches in PathFinder</vt:lpstr>
      <vt:lpstr>Sketch consumption and dimension migration</vt:lpstr>
      <vt:lpstr>Manipulating sketches</vt:lpstr>
      <vt:lpstr>Sketching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Sketching</dc:title>
  <dc:creator>Douglas C. Stainbrook</dc:creator>
  <cp:lastModifiedBy>alogan</cp:lastModifiedBy>
  <cp:revision>719</cp:revision>
  <cp:lastPrinted>2005-10-17T08:52:43Z</cp:lastPrinted>
  <dcterms:created xsi:type="dcterms:W3CDTF">2008-09-25T15:14:36Z</dcterms:created>
  <dcterms:modified xsi:type="dcterms:W3CDTF">2011-06-29T19:05:13Z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