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50" r:id="rId6"/>
    <p:sldId id="406" r:id="rId7"/>
    <p:sldId id="404" r:id="rId8"/>
    <p:sldId id="408" r:id="rId9"/>
    <p:sldId id="405" r:id="rId10"/>
    <p:sldId id="410" r:id="rId11"/>
    <p:sldId id="407" r:id="rId12"/>
    <p:sldId id="409" r:id="rId13"/>
    <p:sldId id="41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Constructing base features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1524000"/>
          </a:xfrm>
        </p:spPr>
        <p:txBody>
          <a:bodyPr/>
          <a:lstStyle/>
          <a:p>
            <a:pPr marL="0" indent="233363" eaLnBrk="1" hangingPunct="1">
              <a:buClr>
                <a:schemeClr val="tx2"/>
              </a:buClr>
            </a:pPr>
            <a:r>
              <a:rPr lang="en-US" dirty="0" smtClean="0"/>
              <a:t>When constructing a 3D model in Solid Edge, it is helpful to evaluate the basic shape of the part, and develop a plan as to how you want to construct the model. The part’s overall shape can be captured in the very first feature, called the </a:t>
            </a:r>
            <a:r>
              <a:rPr lang="en-US" b="1" dirty="0" smtClean="0"/>
              <a:t>base feature</a:t>
            </a:r>
            <a:r>
              <a:rPr lang="en-US" dirty="0" smtClean="0"/>
              <a:t>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What is a base feature?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</a:pPr>
            <a:r>
              <a:rPr lang="en-US" dirty="0" smtClean="0"/>
              <a:t>Once a region exists, two workflows are available</a:t>
            </a:r>
            <a:br>
              <a:rPr lang="en-US" dirty="0" smtClean="0"/>
            </a:br>
            <a:r>
              <a:rPr lang="en-US" dirty="0" smtClean="0"/>
              <a:t>for creating a base feature.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Selection workflow</a:t>
            </a:r>
          </a:p>
          <a:p>
            <a:pPr marL="407988" lvl="3" indent="-177800" eaLnBrk="1" hangingPunct="1"/>
            <a:r>
              <a:rPr lang="en-US" dirty="0" smtClean="0"/>
              <a:t>Select a region.</a:t>
            </a:r>
          </a:p>
          <a:p>
            <a:pPr marL="407988" lvl="3" indent="-177800" eaLnBrk="1" hangingPunct="1"/>
            <a:r>
              <a:rPr lang="en-US" dirty="0" smtClean="0"/>
              <a:t>Click the extrude handle to create a solid from</a:t>
            </a:r>
            <a:br>
              <a:rPr lang="en-US" dirty="0" smtClean="0"/>
            </a:br>
            <a:r>
              <a:rPr lang="en-US" dirty="0" smtClean="0"/>
              <a:t>the sketch region.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Creation workflow</a:t>
            </a:r>
          </a:p>
          <a:p>
            <a:pPr marL="407988" lvl="3" indent="-177800" eaLnBrk="1" hangingPunct="1"/>
            <a:r>
              <a:rPr lang="en-US" dirty="0" smtClean="0"/>
              <a:t>Choose the Extrude command.</a:t>
            </a:r>
          </a:p>
          <a:p>
            <a:pPr marL="407988" lvl="3" indent="-177800" eaLnBrk="1" hangingPunct="1"/>
            <a:r>
              <a:rPr lang="en-US" dirty="0" smtClean="0"/>
              <a:t>Select the sketch region to define the feature.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Creation methods</a:t>
            </a:r>
            <a:endParaRPr lang="en-US" sz="28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362200"/>
            <a:ext cx="1785285" cy="2246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Extrude a region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Revolve a region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Base feature creation workflow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Extruded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Extent options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Create a base feature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Revolved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Create a vise screw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Remove material from the vise base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Add mounting flanges to the vise base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Constructing synchronous features using select tool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Workflow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Command bar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Using the feature construction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Dimensioning the model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model dimensions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Dimension a model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Sketch consumption and dimension migration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Model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Base coordinate system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User-defined coordinate system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Model with a coordinate system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Coordinate systems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Working with user-defined sets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Part modeling: Tips for getting started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Additional information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Constructing base features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12928</TotalTime>
  <Words>169</Words>
  <Application>Microsoft Office PowerPoint</Application>
  <PresentationFormat>On-screen Show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Siemens_PLM_Grey_Template</vt:lpstr>
      <vt:lpstr>Solid Edge ST4 Training  Constructing base features </vt:lpstr>
      <vt:lpstr>What is a base feature?</vt:lpstr>
      <vt:lpstr>Creation methods</vt:lpstr>
      <vt:lpstr>Base feature creation workflow</vt:lpstr>
      <vt:lpstr>Constructing synchronous features using select tool</vt:lpstr>
      <vt:lpstr>Using the feature construction commands</vt:lpstr>
      <vt:lpstr>Model dimensions</vt:lpstr>
      <vt:lpstr>Coordinate systems</vt:lpstr>
      <vt:lpstr>Additional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Constructing base features</dc:title>
  <dc:creator>Douglas C. Stainbrook</dc:creator>
  <cp:lastModifiedBy>alogan</cp:lastModifiedBy>
  <cp:revision>761</cp:revision>
  <cp:lastPrinted>2005-10-17T08:52:43Z</cp:lastPrinted>
  <dcterms:created xsi:type="dcterms:W3CDTF">2008-09-25T15:14:36Z</dcterms:created>
  <dcterms:modified xsi:type="dcterms:W3CDTF">2011-06-29T19:07:07Z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