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350" r:id="rId6"/>
    <p:sldId id="405" r:id="rId7"/>
    <p:sldId id="406" r:id="rId8"/>
    <p:sldId id="407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2" autoAdjust="0"/>
    <p:restoredTop sz="94989" autoAdjust="0"/>
  </p:normalViewPr>
  <p:slideViewPr>
    <p:cSldViewPr>
      <p:cViewPr>
        <p:scale>
          <a:sx n="90" d="100"/>
          <a:sy n="9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68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bg2"/>
                </a:solidFill>
              </a:rPr>
              <a:t>© </a:t>
            </a:r>
            <a:r>
              <a:rPr lang="en-US" dirty="0" smtClean="0">
                <a:solidFill>
                  <a:schemeClr val="bg2"/>
                </a:solidFill>
              </a:rPr>
              <a:t>2011. </a:t>
            </a:r>
            <a:r>
              <a:rPr lang="en-US" dirty="0">
                <a:solidFill>
                  <a:schemeClr val="bg2"/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</a:t>
            </a:r>
            <a:r>
              <a:rPr lang="en-US" i="1" dirty="0" smtClean="0"/>
              <a:t>ST4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Modeling synchronous and ordered features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Opening a Solid Edge modeling document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Moving between modeling environments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Feature display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Editing features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Moving ordered features to synchronous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Creating ordered features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Creating both ordered and synchronous features in a model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Feature modeling environments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Sketching activities:</a:t>
            </a:r>
          </a:p>
          <a:p>
            <a:pPr marL="177800" indent="-177800" eaLnBrk="1" hangingPunct="1">
              <a:buClr>
                <a:schemeClr val="tx2"/>
              </a:buClr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Sketching activities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</a:t>
            </a:r>
            <a:r>
              <a:rPr lang="en-US" dirty="0" err="1" smtClean="0"/>
              <a:t>IntelliSketch</a:t>
            </a: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Applying sketch relationships (collinear, parallel, equal)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Applying sketch relationships (symmetric)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construction elements in a profile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Creating ordered base feature activities: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Constructing ordered features from sketches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Creating a loft and swept protrusion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Creating profile-based ordered features activity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35935" y="357962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Modeling ordered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>Miscellaneous activities: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Constructing a mouse base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Embossing text on a part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Modeling a machined part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Constructing a bracket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35935" y="357962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Modeling ordered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/>
    <Parent_x0020_ID xmlns="56CD67F7-521B-4ECA-8ACB-2552DF311DBD" xsi:nil="true"/>
    <Description0 xmlns="56CD67F7-521B-4ECA-8ACB-2552DF311DBD">Solid Edge Training - Modeling synchronous and ordered features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Siemens_PLM_Grey_Template</Template>
  <TotalTime>12562</TotalTime>
  <Words>73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Siemens_PLM_Grey_Template</vt:lpstr>
      <vt:lpstr>Solid Edge ST4 Training  Modeling synchronous and ordered features </vt:lpstr>
      <vt:lpstr>Feature modeling environments</vt:lpstr>
      <vt:lpstr>Modeling ordered features</vt:lpstr>
      <vt:lpstr>Modeling ordered features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synchronous and ordered features</dc:title>
  <dc:creator>Douglas C. Stainbrook</dc:creator>
  <cp:lastModifiedBy>alogan</cp:lastModifiedBy>
  <cp:revision>726</cp:revision>
  <cp:lastPrinted>2005-10-17T08:52:43Z</cp:lastPrinted>
  <dcterms:created xsi:type="dcterms:W3CDTF">2008-09-25T15:14:36Z</dcterms:created>
  <dcterms:modified xsi:type="dcterms:W3CDTF">2011-06-30T18:27:32Z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