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6"/>
  </p:notesMasterIdLst>
  <p:handoutMasterIdLst>
    <p:handoutMasterId r:id="rId17"/>
  </p:handoutMasterIdLst>
  <p:sldIdLst>
    <p:sldId id="350" r:id="rId6"/>
    <p:sldId id="405" r:id="rId7"/>
    <p:sldId id="406" r:id="rId8"/>
    <p:sldId id="407" r:id="rId9"/>
    <p:sldId id="408" r:id="rId10"/>
    <p:sldId id="409" r:id="rId11"/>
    <p:sldId id="410" r:id="rId12"/>
    <p:sldId id="411" r:id="rId13"/>
    <p:sldId id="412" r:id="rId14"/>
    <p:sldId id="413" r:id="rId1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1F1FE1"/>
    <a:srgbClr val="91AAAA"/>
    <a:srgbClr val="AFB9C3"/>
    <a:srgbClr val="919BA5"/>
    <a:srgbClr val="D0D3DA"/>
    <a:srgbClr val="A0B6C0"/>
    <a:srgbClr val="FFD5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2" autoAdjust="0"/>
    <p:restoredTop sz="94989" autoAdjust="0"/>
  </p:normalViewPr>
  <p:slideViewPr>
    <p:cSldViewPr>
      <p:cViewPr>
        <p:scale>
          <a:sx n="90" d="100"/>
          <a:sy n="90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68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fld id="{14030EA5-0D25-46AF-9CD1-31BA56CA32A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fld id="{9FC1193D-FE16-435B-A8A8-B7E9C7477BC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F9CA54-5C2B-43EA-A296-02BA50FAAC06}" type="slidenum">
              <a:rPr lang="de-DE" smtClean="0"/>
              <a:pPr/>
              <a:t>1</a:t>
            </a:fld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10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2</a:t>
            </a:fld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3</a:t>
            </a:fld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4</a:t>
            </a:fld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5</a:t>
            </a:fld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6</a:t>
            </a:fld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7</a:t>
            </a:fld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8</a:t>
            </a:fld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9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8"/>
          <p:cNvSpPr txBox="1">
            <a:spLocks noChangeArrowheads="1"/>
          </p:cNvSpPr>
          <p:nvPr/>
        </p:nvSpPr>
        <p:spPr bwMode="auto">
          <a:xfrm>
            <a:off x="555625" y="6272213"/>
            <a:ext cx="81930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defRPr/>
            </a:pPr>
            <a:endParaRPr lang="en-US" sz="1200" b="1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chemeClr val="bg2"/>
                </a:solidFill>
              </a:rPr>
              <a:t>© </a:t>
            </a:r>
            <a:r>
              <a:rPr lang="en-US" dirty="0" smtClean="0">
                <a:solidFill>
                  <a:schemeClr val="bg2"/>
                </a:solidFill>
              </a:rPr>
              <a:t>2011. </a:t>
            </a:r>
            <a:r>
              <a:rPr lang="en-US" dirty="0">
                <a:solidFill>
                  <a:schemeClr val="bg2"/>
                </a:solidFill>
              </a:rPr>
              <a:t>Siemens Product Lifecycle Management Software Inc. All rights reserved</a:t>
            </a:r>
          </a:p>
        </p:txBody>
      </p:sp>
      <p:grpSp>
        <p:nvGrpSpPr>
          <p:cNvPr id="5" name="Group 164"/>
          <p:cNvGrpSpPr>
            <a:grpSpLocks/>
          </p:cNvGrpSpPr>
          <p:nvPr/>
        </p:nvGrpSpPr>
        <p:grpSpPr bwMode="auto">
          <a:xfrm>
            <a:off x="287338" y="260350"/>
            <a:ext cx="8856662" cy="973138"/>
            <a:chOff x="181" y="164"/>
            <a:chExt cx="5579" cy="613"/>
          </a:xfrm>
        </p:grpSpPr>
        <p:sp>
          <p:nvSpPr>
            <p:cNvPr id="6" name="Rectangle 160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81" y="164"/>
              <a:ext cx="5579" cy="613"/>
            </a:xfrm>
            <a:prstGeom prst="rect">
              <a:avLst/>
            </a:prstGeom>
            <a:solidFill>
              <a:srgbClr val="FE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pic>
          <p:nvPicPr>
            <p:cNvPr id="7" name="Picture 163" descr="sie_logo_petrol_rgb_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36" y="267"/>
              <a:ext cx="100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 Box 165"/>
          <p:cNvSpPr txBox="1">
            <a:spLocks noChangeArrowheads="1"/>
          </p:cNvSpPr>
          <p:nvPr/>
        </p:nvSpPr>
        <p:spPr bwMode="auto">
          <a:xfrm>
            <a:off x="5105400" y="6488113"/>
            <a:ext cx="3651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Siemens PLM Software</a:t>
            </a:r>
          </a:p>
        </p:txBody>
      </p:sp>
      <p:sp>
        <p:nvSpPr>
          <p:cNvPr id="4252" name="Rectangle 156"/>
          <p:cNvSpPr>
            <a:spLocks noGrp="1" noChangeArrowheads="1"/>
          </p:cNvSpPr>
          <p:nvPr>
            <p:ph type="ctrTitle" sz="quarter"/>
          </p:nvPr>
        </p:nvSpPr>
        <p:spPr>
          <a:xfrm>
            <a:off x="539750" y="1420813"/>
            <a:ext cx="8208963" cy="1246187"/>
          </a:xfrm>
        </p:spPr>
        <p:txBody>
          <a:bodyPr anchor="t"/>
          <a:lstStyle>
            <a:lvl1pPr>
              <a:lnSpc>
                <a:spcPts val="48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253" name="Rectangle 15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9750" y="2770188"/>
            <a:ext cx="8208963" cy="15113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263525"/>
            <a:ext cx="2051050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263525"/>
            <a:ext cx="6005513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592263"/>
            <a:ext cx="4027488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592263"/>
            <a:ext cx="402907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77"/>
          <p:cNvGrpSpPr>
            <a:grpSpLocks/>
          </p:cNvGrpSpPr>
          <p:nvPr/>
        </p:nvGrpSpPr>
        <p:grpSpPr bwMode="auto">
          <a:xfrm>
            <a:off x="287338" y="260350"/>
            <a:ext cx="8856662" cy="973138"/>
            <a:chOff x="181" y="164"/>
            <a:chExt cx="5579" cy="613"/>
          </a:xfrm>
        </p:grpSpPr>
        <p:sp>
          <p:nvSpPr>
            <p:cNvPr id="1197" name="Rectangle 17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81" y="164"/>
              <a:ext cx="5579" cy="613"/>
            </a:xfrm>
            <a:prstGeom prst="rect">
              <a:avLst/>
            </a:prstGeom>
            <a:solidFill>
              <a:srgbClr val="FE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pic>
          <p:nvPicPr>
            <p:cNvPr id="1033" name="Picture 176" descr="sie_logo_petrol_rgb_2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536" y="267"/>
              <a:ext cx="100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16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92263"/>
            <a:ext cx="8208963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90" name="Text Box 166"/>
          <p:cNvSpPr txBox="1">
            <a:spLocks noChangeArrowheads="1"/>
          </p:cNvSpPr>
          <p:nvPr/>
        </p:nvSpPr>
        <p:spPr bwMode="auto">
          <a:xfrm>
            <a:off x="554038" y="6488113"/>
            <a:ext cx="877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Page </a:t>
            </a:r>
            <a:fld id="{1DB5F747-68FE-44B2-BD76-9A4C5465C67D}" type="slidenum">
              <a:rPr lang="en-US" sz="1200">
                <a:solidFill>
                  <a:srgbClr val="000000"/>
                </a:solidFill>
              </a:rPr>
              <a:pPr eaLnBrk="0" hangingPunct="0">
                <a:defRPr/>
              </a:pPr>
              <a:t>‹#›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29" name="Rectangle 168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63525"/>
            <a:ext cx="614045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93" name="Text Box 169"/>
          <p:cNvSpPr txBox="1">
            <a:spLocks noChangeArrowheads="1"/>
          </p:cNvSpPr>
          <p:nvPr/>
        </p:nvSpPr>
        <p:spPr bwMode="auto">
          <a:xfrm>
            <a:off x="555625" y="6272213"/>
            <a:ext cx="81930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defRPr/>
            </a:pPr>
            <a:endParaRPr lang="en-US" sz="1200" b="1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chemeClr val="bg2"/>
                </a:solidFill>
              </a:rPr>
              <a:t>© </a:t>
            </a:r>
            <a:r>
              <a:rPr lang="en-US" dirty="0" smtClean="0">
                <a:solidFill>
                  <a:schemeClr val="bg2"/>
                </a:solidFill>
              </a:rPr>
              <a:t>2011. </a:t>
            </a:r>
            <a:r>
              <a:rPr lang="en-US" dirty="0">
                <a:solidFill>
                  <a:schemeClr val="bg2"/>
                </a:solidFill>
              </a:rPr>
              <a:t>Siemens Product Lifecycle Management Software Inc. All rights reserved</a:t>
            </a:r>
          </a:p>
        </p:txBody>
      </p:sp>
      <p:sp>
        <p:nvSpPr>
          <p:cNvPr id="1194" name="Text Box 170"/>
          <p:cNvSpPr txBox="1">
            <a:spLocks noChangeArrowheads="1"/>
          </p:cNvSpPr>
          <p:nvPr/>
        </p:nvSpPr>
        <p:spPr bwMode="auto">
          <a:xfrm>
            <a:off x="5105400" y="6488113"/>
            <a:ext cx="3651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Siemens PLM Software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5" r:id="rId1"/>
    <p:sldLayoutId id="2147484525" r:id="rId2"/>
    <p:sldLayoutId id="2147484526" r:id="rId3"/>
    <p:sldLayoutId id="2147484527" r:id="rId4"/>
    <p:sldLayoutId id="2147484528" r:id="rId5"/>
    <p:sldLayoutId id="2147484529" r:id="rId6"/>
    <p:sldLayoutId id="2147484530" r:id="rId7"/>
    <p:sldLayoutId id="2147484531" r:id="rId8"/>
    <p:sldLayoutId id="2147484532" r:id="rId9"/>
    <p:sldLayoutId id="2147484533" r:id="rId10"/>
    <p:sldLayoutId id="214748453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90500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381000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573088" indent="-190500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763588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12207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16779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1351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25923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828800"/>
            <a:ext cx="8208963" cy="1246187"/>
          </a:xfrm>
        </p:spPr>
        <p:txBody>
          <a:bodyPr/>
          <a:lstStyle/>
          <a:p>
            <a:pPr algn="ctr"/>
            <a:r>
              <a:rPr lang="en-US" i="1" dirty="0" smtClean="0"/>
              <a:t>Solid </a:t>
            </a:r>
            <a:r>
              <a:rPr lang="en-US" i="1" smtClean="0"/>
              <a:t>Edge </a:t>
            </a:r>
            <a:r>
              <a:rPr lang="en-US" i="1" smtClean="0"/>
              <a:t>ST4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Training</a:t>
            </a:r>
            <a:br>
              <a:rPr lang="en-US" i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Modeling assemblies</a:t>
            </a:r>
            <a:br>
              <a:rPr lang="en-US" dirty="0" smtClean="0"/>
            </a:br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Designing in the context of a synchronous assembly</a:t>
            </a:r>
          </a:p>
          <a:p>
            <a:pPr marL="177800" indent="-177800" eaLnBrk="1" hangingPunct="1">
              <a:buClr>
                <a:schemeClr val="tx2"/>
              </a:buClr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27074" y="373912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Designing in the context</a:t>
            </a:r>
            <a:br>
              <a:rPr lang="en-US" sz="3200" i="1" dirty="0" smtClean="0"/>
            </a:br>
            <a:r>
              <a:rPr lang="en-US" sz="3200" i="1" dirty="0" smtClean="0"/>
              <a:t>of an assembly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215900" lvl="2" indent="-177800" eaLnBrk="1" hangingPunct="1"/>
            <a:r>
              <a:rPr lang="en-US" dirty="0" smtClean="0"/>
              <a:t>Placing the first part in an assembly</a:t>
            </a:r>
          </a:p>
          <a:p>
            <a:pPr marL="215900" lvl="2" indent="-177800" eaLnBrk="1" hangingPunct="1"/>
            <a:r>
              <a:rPr lang="en-US" dirty="0" smtClean="0"/>
              <a:t>Placing additional parts in an assembly</a:t>
            </a:r>
          </a:p>
          <a:p>
            <a:pPr marL="215900" lvl="2" indent="-177800" eaLnBrk="1" hangingPunct="1"/>
            <a:r>
              <a:rPr lang="en-US" dirty="0" smtClean="0"/>
              <a:t>Positioning parts</a:t>
            </a:r>
          </a:p>
          <a:p>
            <a:pPr marL="215900" lvl="2" indent="-177800" eaLnBrk="1" hangingPunct="1"/>
            <a:r>
              <a:rPr lang="en-US" dirty="0" smtClean="0"/>
              <a:t>Placing parts that are not fully positioned</a:t>
            </a:r>
          </a:p>
          <a:p>
            <a:pPr marL="215900" lvl="2" indent="-177800" eaLnBrk="1" hangingPunct="1"/>
            <a:r>
              <a:rPr lang="en-US" dirty="0" smtClean="0"/>
              <a:t>Placing the same part more than once</a:t>
            </a:r>
          </a:p>
          <a:p>
            <a:pPr marL="215900" lvl="2" indent="-177800" eaLnBrk="1" hangingPunct="1"/>
            <a:r>
              <a:rPr lang="en-US" dirty="0" smtClean="0"/>
              <a:t>Positioning a set of parts</a:t>
            </a:r>
          </a:p>
          <a:p>
            <a:pPr marL="215900" lvl="2" indent="-177800" eaLnBrk="1" hangingPunct="1"/>
            <a:r>
              <a:rPr lang="en-US" dirty="0" smtClean="0"/>
              <a:t>Finding parts</a:t>
            </a:r>
          </a:p>
          <a:p>
            <a:pPr marL="215900" lvl="2" indent="-177800" eaLnBrk="1" hangingPunct="1"/>
            <a:r>
              <a:rPr lang="en-US" dirty="0" smtClean="0"/>
              <a:t>Part placement properties</a:t>
            </a:r>
          </a:p>
          <a:p>
            <a:pPr marL="215900" lvl="2" indent="-177800" eaLnBrk="1" hangingPunct="1"/>
            <a:r>
              <a:rPr lang="en-US" dirty="0" smtClean="0"/>
              <a:t>Placing simplified parts</a:t>
            </a:r>
          </a:p>
          <a:p>
            <a:pPr marL="215900" lvl="2" indent="-177800" eaLnBrk="1" hangingPunct="1"/>
            <a:r>
              <a:rPr lang="en-US" dirty="0" smtClean="0"/>
              <a:t>Placing subassemblies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Placing parts in assemblies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Using the top pane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Determining the status of a component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Determining how the assembly was constructed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Making changes to assembly components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Changing the display status of assembly components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Reordering parts within an assembly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Grouping parts and subassemblies within an assembly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Renaming </a:t>
            </a:r>
            <a:r>
              <a:rPr lang="en-US" dirty="0" err="1" smtClean="0"/>
              <a:t>PathFinder</a:t>
            </a:r>
            <a:r>
              <a:rPr lang="en-US" dirty="0" smtClean="0"/>
              <a:t> entries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Finding parts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Replacing the file name with the document name formula value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Using the bottom pane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Viewing assembly relationships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Modifying assembly relationships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err="1" smtClean="0"/>
              <a:t>PathFinder</a:t>
            </a:r>
            <a:r>
              <a:rPr lang="en-US" sz="3200" i="1" dirty="0" smtClean="0"/>
              <a:t> in assemblies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Deleting assembly relationships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Replacing relationships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Conflicting relationships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Suppressing assembly relationships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Displaying document status in </a:t>
            </a:r>
            <a:r>
              <a:rPr lang="en-US" dirty="0" err="1" smtClean="0"/>
              <a:t>PathFinder</a:t>
            </a: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Dashed line in the bottom pane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Managing relationships in nested assemblies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46567" y="379228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err="1" smtClean="0"/>
              <a:t>PathFinder</a:t>
            </a:r>
            <a:r>
              <a:rPr lang="en-US" sz="3200" i="1" dirty="0" smtClean="0"/>
              <a:t> in assemblies (continued)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Part positioning workflows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Maintaining assembly relationships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Capturing design intent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Assembly relationships and part movement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err="1" smtClean="0"/>
              <a:t>FlashFit</a:t>
            </a: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err="1" smtClean="0"/>
              <a:t>FlashFit</a:t>
            </a:r>
            <a:r>
              <a:rPr lang="en-US" dirty="0" smtClean="0"/>
              <a:t> options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Moving and rotating parts with </a:t>
            </a:r>
            <a:r>
              <a:rPr lang="en-US" dirty="0" err="1" smtClean="0"/>
              <a:t>FlashFit</a:t>
            </a: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Traditional part positioning workflow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Reduced steps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Capture fit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Defining offset values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Locking and unlocking rotation on axial align relationships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Assembly relationship dimensions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Assembly relationships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Assembly Relationship Assistant command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Applying a connect relationship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Recognizable elements for the connect relationship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Differences between assembly relationships and sketch relationships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Positioning parts using coordinate systems</a:t>
            </a:r>
          </a:p>
          <a:p>
            <a:pPr marL="177800" indent="-177800" eaLnBrk="1" hangingPunct="1">
              <a:buClr>
                <a:schemeClr val="tx2"/>
              </a:buClr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35935" y="368596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Assembly relationships (continued)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Capture fit command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Capture the assembly relationships for a part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Positioning parts with mate, axial align, planar align and insert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Placing parts in an assembly using </a:t>
            </a:r>
            <a:r>
              <a:rPr lang="en-US" dirty="0" err="1" smtClean="0"/>
              <a:t>FlashFit</a:t>
            </a: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Capture fit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Relationship List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Relationship Types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Connect Relationship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Positioning assembly parts using the connect relationship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Positioning assembly parts using the angle relationship</a:t>
            </a:r>
          </a:p>
          <a:p>
            <a:pPr marL="177800" indent="-177800" eaLnBrk="1" hangingPunct="1">
              <a:buClr>
                <a:schemeClr val="tx2"/>
              </a:buClr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More relationships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The Assemble command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Assemble command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"/>
</p:tagLst>
</file>

<file path=ppt/theme/theme1.xml><?xml version="1.0" encoding="utf-8"?>
<a:theme xmlns:a="http://schemas.openxmlformats.org/drawingml/2006/main" name="Siemens_PLM_Grey_Template">
  <a:themeElements>
    <a:clrScheme name="Siemens PLM Grey Template 1">
      <a:dk1>
        <a:srgbClr val="000000"/>
      </a:dk1>
      <a:lt1>
        <a:srgbClr val="D0D3DA"/>
      </a:lt1>
      <a:dk2>
        <a:srgbClr val="949EAA"/>
      </a:dk2>
      <a:lt2>
        <a:srgbClr val="FFFFFF"/>
      </a:lt2>
      <a:accent1>
        <a:srgbClr val="AFB4BE"/>
      </a:accent1>
      <a:accent2>
        <a:srgbClr val="FF9900"/>
      </a:accent2>
      <a:accent3>
        <a:srgbClr val="E4E6EA"/>
      </a:accent3>
      <a:accent4>
        <a:srgbClr val="000000"/>
      </a:accent4>
      <a:accent5>
        <a:srgbClr val="D4D6DB"/>
      </a:accent5>
      <a:accent6>
        <a:srgbClr val="E78A00"/>
      </a:accent6>
      <a:hlink>
        <a:srgbClr val="336699"/>
      </a:hlink>
      <a:folHlink>
        <a:srgbClr val="990000"/>
      </a:folHlink>
    </a:clrScheme>
    <a:fontScheme name="Siemens PLM Grey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C00000"/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0" tIns="0" rIns="0" bIns="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triangle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/>
      <a:lstStyle/>
    </a:lnDef>
  </a:objectDefaults>
  <a:extraClrSchemeLst>
    <a:extraClrScheme>
      <a:clrScheme name="Siemens PLM Grey Template 1">
        <a:dk1>
          <a:srgbClr val="000000"/>
        </a:dk1>
        <a:lt1>
          <a:srgbClr val="D0D3DA"/>
        </a:lt1>
        <a:dk2>
          <a:srgbClr val="949EAA"/>
        </a:dk2>
        <a:lt2>
          <a:srgbClr val="FFFFFF"/>
        </a:lt2>
        <a:accent1>
          <a:srgbClr val="AFB4BE"/>
        </a:accent1>
        <a:accent2>
          <a:srgbClr val="FF9900"/>
        </a:accent2>
        <a:accent3>
          <a:srgbClr val="E4E6EA"/>
        </a:accent3>
        <a:accent4>
          <a:srgbClr val="000000"/>
        </a:accent4>
        <a:accent5>
          <a:srgbClr val="D4D6DB"/>
        </a:accent5>
        <a:accent6>
          <a:srgbClr val="E78A00"/>
        </a:accent6>
        <a:hlink>
          <a:srgbClr val="33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67CD561B52CA4E8ACB2552DF311DBD" ma:contentTypeVersion="0" ma:contentTypeDescription="Create a new document." ma:contentTypeScope="" ma:versionID="10e107eaf9d0837392c1f1a983e69498">
  <xsd:schema xmlns:xsd="http://www.w3.org/2001/XMLSchema" xmlns:p="http://schemas.microsoft.com/office/2006/metadata/properties" xmlns:ns2="56CD67F7-521B-4ECA-8ACB-2552DF311DBD" targetNamespace="http://schemas.microsoft.com/office/2006/metadata/properties" ma:root="true" ma:fieldsID="80dd823656e7c2657ada7ce637836d5a" ns2:_="">
    <xsd:import namespace="56CD67F7-521B-4ECA-8ACB-2552DF311DBD"/>
    <xsd:element name="properties">
      <xsd:complexType>
        <xsd:sequence>
          <xsd:element name="documentManagement">
            <xsd:complexType>
              <xsd:all>
                <xsd:element ref="ns2:Parent_x0020_ID" minOccurs="0"/>
                <xsd:element ref="ns2:Parent_x0020_Type"/>
                <xsd:element ref="ns2:Document_x0020_ID"/>
                <xsd:element ref="ns2:Rev"/>
                <xsd:element ref="ns2:Description0"/>
                <xsd:element ref="ns2:Document_x0020_Type"/>
                <xsd:element ref="ns2:SE_x0020_Releas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6CD67F7-521B-4ECA-8ACB-2552DF311DBD" elementFormDefault="qualified">
    <xsd:import namespace="http://schemas.microsoft.com/office/2006/documentManagement/types"/>
    <xsd:element name="Parent_x0020_ID" ma:index="8" nillable="true" ma:displayName="Parent ID" ma:internalName="Parent_x0020_ID">
      <xsd:simpleType>
        <xsd:restriction base="dms:Number"/>
      </xsd:simpleType>
    </xsd:element>
    <xsd:element name="Parent_x0020_Type" ma:index="9" ma:displayName="Parent Type" ma:format="Dropdown" ma:internalName="Parent_x0020_Type">
      <xsd:simpleType>
        <xsd:restriction base="dms:Choice">
          <xsd:enumeration value="None"/>
          <xsd:enumeration value="Task"/>
          <xsd:enumeration value="Project"/>
          <xsd:enumeration value="Theme"/>
          <xsd:enumeration value="Release"/>
        </xsd:restriction>
      </xsd:simpleType>
    </xsd:element>
    <xsd:element name="Document_x0020_ID" ma:index="10" ma:displayName="Document ID" ma:decimals="0" ma:internalName="Document_x0020_ID">
      <xsd:simpleType>
        <xsd:restriction base="dms:Number"/>
      </xsd:simpleType>
    </xsd:element>
    <xsd:element name="Rev" ma:index="11" ma:displayName="Rev" ma:decimals="0" ma:internalName="Rev">
      <xsd:simpleType>
        <xsd:restriction base="dms:Number"/>
      </xsd:simpleType>
    </xsd:element>
    <xsd:element name="Description0" ma:index="12" ma:displayName="Description" ma:internalName="Description0">
      <xsd:simpleType>
        <xsd:restriction base="dms:Note"/>
      </xsd:simpleType>
    </xsd:element>
    <xsd:element name="Document_x0020_Type" ma:index="13" ma:displayName="Document Type" ma:format="Dropdown" ma:internalName="Document_x0020_Type">
      <xsd:simpleType>
        <xsd:restriction base="dms:Choice">
          <xsd:enumeration value="Plan-Concept"/>
          <xsd:enumeration value="Plan-CmdSpec"/>
          <xsd:enumeration value="Plan-ReqSpec"/>
          <xsd:enumeration value="Plan-EnvSpec"/>
          <xsd:enumeration value="Plan-UIQC"/>
          <xsd:enumeration value="Plan-UseTestPlan"/>
          <xsd:enumeration value="Plan-UseReport"/>
          <xsd:enumeration value="Plan-OvrSpec"/>
          <xsd:enumeration value="Dev-DgnSpec"/>
          <xsd:enumeration value="Dev-APISpec"/>
          <xsd:enumeration value="Dev-TechNote"/>
          <xsd:enumeration value="Cert-TestPlan"/>
          <xsd:enumeration value="Cert-Testcase"/>
          <xsd:enumeration value="Cert-ATPResults"/>
          <xsd:enumeration value="Cert-BetaReport"/>
          <xsd:enumeration value="Release"/>
          <xsd:enumeration value="Review"/>
          <xsd:enumeration value="Template"/>
          <xsd:enumeration value="Commitment"/>
        </xsd:restriction>
      </xsd:simpleType>
    </xsd:element>
    <xsd:element name="SE_x0020_Release" ma:index="14" ma:displayName="SE Release" ma:default="" ma:format="Dropdown" ma:internalName="SE_x0020_Release">
      <xsd:simpleType>
        <xsd:restriction base="dms:Choice">
          <xsd:enumeration value="None"/>
          <xsd:enumeration value="V103"/>
          <xsd:enumeration value="V102"/>
          <xsd:enumeration value="V21"/>
          <xsd:enumeration value="V20"/>
          <xsd:enumeration value="V19"/>
          <xsd:enumeration value="V18"/>
          <xsd:enumeration value="V17"/>
          <xsd:enumeration value="V16"/>
          <xsd:enumeration value="V15"/>
          <xsd:enumeration value="V14"/>
          <xsd:enumeration value="V12"/>
          <xsd:enumeration value="V11"/>
          <xsd:enumeration value="V10"/>
          <xsd:enumeration value="Futur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Document_x0020_ID xmlns="56CD67F7-521B-4ECA-8ACB-2552DF311DBD"/>
    <Parent_x0020_ID xmlns="56CD67F7-521B-4ECA-8ACB-2552DF311DBD" xsi:nil="true"/>
    <Description0 xmlns="56CD67F7-521B-4ECA-8ACB-2552DF311DBD">Solid Edge Training - Modeling assemblies</Description0>
    <Parent_x0020_Type xmlns="56CD67F7-521B-4ECA-8ACB-2552DF311DBD">Release</Parent_x0020_Type>
    <SE_x0020_Release xmlns="56CD67F7-521B-4ECA-8ACB-2552DF311DBD">V103</SE_x0020_Release>
    <Document_x0020_Type xmlns="56CD67F7-521B-4ECA-8ACB-2552DF311DBD">Release</Document_x0020_Type>
    <Rev xmlns="56CD67F7-521B-4ECA-8ACB-2552DF311DBD">1</Rev>
  </documentManagement>
</p:properties>
</file>

<file path=customXml/itemProps1.xml><?xml version="1.0" encoding="utf-8"?>
<ds:datastoreItem xmlns:ds="http://schemas.openxmlformats.org/officeDocument/2006/customXml" ds:itemID="{2A7D46F4-7B95-4701-823E-869469091AC0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3EA8FBD1-1A24-411A-80C5-187D747F34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2BBDA4-B85B-4330-A420-3A23C18FAB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CD67F7-521B-4ECA-8ACB-2552DF311DB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0035C548-D4C6-4EFA-BB7B-ECC8F7477B5B}">
  <ds:schemaRefs>
    <ds:schemaRef ds:uri="http://schemas.microsoft.com/office/2006/metadata/properties"/>
    <ds:schemaRef ds:uri="56CD67F7-521B-4ECA-8ACB-2552DF311D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Siemens_PLM_Grey_Template</Template>
  <TotalTime>12561</TotalTime>
  <Words>321</Words>
  <Application>Microsoft Office PowerPoint</Application>
  <PresentationFormat>On-screen Show (4:3)</PresentationFormat>
  <Paragraphs>87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Siemens_PLM_Grey_Template</vt:lpstr>
      <vt:lpstr>Solid Edge ST4 Training  Modeling assemblies </vt:lpstr>
      <vt:lpstr>Placing parts in assemblies</vt:lpstr>
      <vt:lpstr>PathFinder in assemblies</vt:lpstr>
      <vt:lpstr>PathFinder in assemblies (continued)</vt:lpstr>
      <vt:lpstr>Assembly relationships</vt:lpstr>
      <vt:lpstr>Assembly relationships (continued)</vt:lpstr>
      <vt:lpstr>Capture fit</vt:lpstr>
      <vt:lpstr>More relationships</vt:lpstr>
      <vt:lpstr>Assemble command</vt:lpstr>
      <vt:lpstr>Designing in the context of an assembly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assemblies</dc:title>
  <dc:creator>Douglas C. Stainbrook</dc:creator>
  <cp:lastModifiedBy>Paul Carter</cp:lastModifiedBy>
  <cp:revision>727</cp:revision>
  <cp:lastPrinted>2005-10-17T08:52:43Z</cp:lastPrinted>
  <dcterms:created xsi:type="dcterms:W3CDTF">2008-09-25T15:14:36Z</dcterms:created>
  <dcterms:modified xsi:type="dcterms:W3CDTF">2011-07-22T22:29:59Z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