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ags/tag2.xml" ContentType="application/vnd.openxmlformats-officedocument.presentationml.tags+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customXml/itemProps4.xml" ContentType="application/vnd.openxmlformats-officedocument.customXmlProperti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tags/tag1.xml" ContentType="application/vnd.openxmlformats-officedocument.presentationml.tags+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23"/>
  </p:notesMasterIdLst>
  <p:handoutMasterIdLst>
    <p:handoutMasterId r:id="rId24"/>
  </p:handoutMasterIdLst>
  <p:sldIdLst>
    <p:sldId id="350" r:id="rId6"/>
    <p:sldId id="408" r:id="rId7"/>
    <p:sldId id="419" r:id="rId8"/>
    <p:sldId id="420" r:id="rId9"/>
    <p:sldId id="421" r:id="rId10"/>
    <p:sldId id="422" r:id="rId11"/>
    <p:sldId id="423" r:id="rId12"/>
    <p:sldId id="424" r:id="rId13"/>
    <p:sldId id="425" r:id="rId14"/>
    <p:sldId id="426" r:id="rId15"/>
    <p:sldId id="427" r:id="rId16"/>
    <p:sldId id="428" r:id="rId17"/>
    <p:sldId id="429" r:id="rId18"/>
    <p:sldId id="430" r:id="rId19"/>
    <p:sldId id="431" r:id="rId20"/>
    <p:sldId id="432" r:id="rId21"/>
    <p:sldId id="418" r:id="rId22"/>
  </p:sldIdLst>
  <p:sldSz cx="9144000" cy="6858000" type="screen4x3"/>
  <p:notesSz cx="6858000" cy="9144000"/>
  <p:defaultTextStyle>
    <a:defPPr>
      <a:defRPr lang="de-DE"/>
    </a:defPPr>
    <a:lvl1pPr algn="l" rtl="0" fontAlgn="base">
      <a:spcBef>
        <a:spcPct val="0"/>
      </a:spcBef>
      <a:spcAft>
        <a:spcPct val="0"/>
      </a:spcAft>
      <a:defRPr sz="1000" kern="1200">
        <a:solidFill>
          <a:schemeClr val="tx1"/>
        </a:solidFill>
        <a:latin typeface="Arial" charset="0"/>
        <a:ea typeface="+mn-ea"/>
        <a:cs typeface="+mn-cs"/>
      </a:defRPr>
    </a:lvl1pPr>
    <a:lvl2pPr marL="457200" algn="l" rtl="0" fontAlgn="base">
      <a:spcBef>
        <a:spcPct val="0"/>
      </a:spcBef>
      <a:spcAft>
        <a:spcPct val="0"/>
      </a:spcAft>
      <a:defRPr sz="1000" kern="1200">
        <a:solidFill>
          <a:schemeClr val="tx1"/>
        </a:solidFill>
        <a:latin typeface="Arial" charset="0"/>
        <a:ea typeface="+mn-ea"/>
        <a:cs typeface="+mn-cs"/>
      </a:defRPr>
    </a:lvl2pPr>
    <a:lvl3pPr marL="914400" algn="l" rtl="0" fontAlgn="base">
      <a:spcBef>
        <a:spcPct val="0"/>
      </a:spcBef>
      <a:spcAft>
        <a:spcPct val="0"/>
      </a:spcAft>
      <a:defRPr sz="1000" kern="1200">
        <a:solidFill>
          <a:schemeClr val="tx1"/>
        </a:solidFill>
        <a:latin typeface="Arial" charset="0"/>
        <a:ea typeface="+mn-ea"/>
        <a:cs typeface="+mn-cs"/>
      </a:defRPr>
    </a:lvl3pPr>
    <a:lvl4pPr marL="1371600" algn="l" rtl="0" fontAlgn="base">
      <a:spcBef>
        <a:spcPct val="0"/>
      </a:spcBef>
      <a:spcAft>
        <a:spcPct val="0"/>
      </a:spcAft>
      <a:defRPr sz="1000" kern="1200">
        <a:solidFill>
          <a:schemeClr val="tx1"/>
        </a:solidFill>
        <a:latin typeface="Arial" charset="0"/>
        <a:ea typeface="+mn-ea"/>
        <a:cs typeface="+mn-cs"/>
      </a:defRPr>
    </a:lvl4pPr>
    <a:lvl5pPr marL="1828800" algn="l" rtl="0" fontAlgn="base">
      <a:spcBef>
        <a:spcPct val="0"/>
      </a:spcBef>
      <a:spcAft>
        <a:spcPct val="0"/>
      </a:spcAft>
      <a:defRPr sz="1000" kern="1200">
        <a:solidFill>
          <a:schemeClr val="tx1"/>
        </a:solidFill>
        <a:latin typeface="Arial" charset="0"/>
        <a:ea typeface="+mn-ea"/>
        <a:cs typeface="+mn-cs"/>
      </a:defRPr>
    </a:lvl5pPr>
    <a:lvl6pPr marL="2286000" algn="l" defTabSz="914400" rtl="0" eaLnBrk="1" latinLnBrk="0" hangingPunct="1">
      <a:defRPr sz="1000" kern="1200">
        <a:solidFill>
          <a:schemeClr val="tx1"/>
        </a:solidFill>
        <a:latin typeface="Arial" charset="0"/>
        <a:ea typeface="+mn-ea"/>
        <a:cs typeface="+mn-cs"/>
      </a:defRPr>
    </a:lvl6pPr>
    <a:lvl7pPr marL="2743200" algn="l" defTabSz="914400" rtl="0" eaLnBrk="1" latinLnBrk="0" hangingPunct="1">
      <a:defRPr sz="1000" kern="1200">
        <a:solidFill>
          <a:schemeClr val="tx1"/>
        </a:solidFill>
        <a:latin typeface="Arial" charset="0"/>
        <a:ea typeface="+mn-ea"/>
        <a:cs typeface="+mn-cs"/>
      </a:defRPr>
    </a:lvl7pPr>
    <a:lvl8pPr marL="3200400" algn="l" defTabSz="914400" rtl="0" eaLnBrk="1" latinLnBrk="0" hangingPunct="1">
      <a:defRPr sz="1000" kern="1200">
        <a:solidFill>
          <a:schemeClr val="tx1"/>
        </a:solidFill>
        <a:latin typeface="Arial" charset="0"/>
        <a:ea typeface="+mn-ea"/>
        <a:cs typeface="+mn-cs"/>
      </a:defRPr>
    </a:lvl8pPr>
    <a:lvl9pPr marL="3657600" algn="l" defTabSz="914400" rtl="0" eaLnBrk="1" latinLnBrk="0" hangingPunct="1">
      <a:defRPr sz="10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000000"/>
    <a:srgbClr val="1F1FE1"/>
    <a:srgbClr val="91AAAA"/>
    <a:srgbClr val="AFB9C3"/>
    <a:srgbClr val="919BA5"/>
    <a:srgbClr val="D0D3DA"/>
    <a:srgbClr val="A0B6C0"/>
    <a:srgbClr val="FFD500"/>
    <a:srgbClr val="FFFF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82" autoAdjust="0"/>
    <p:restoredTop sz="94989" autoAdjust="0"/>
  </p:normalViewPr>
  <p:slideViewPr>
    <p:cSldViewPr>
      <p:cViewPr>
        <p:scale>
          <a:sx n="90" d="100"/>
          <a:sy n="90" d="100"/>
        </p:scale>
        <p:origin x="-78"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77" d="100"/>
          <a:sy n="77" d="100"/>
        </p:scale>
        <p:origin x="-1680" y="-84"/>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handoutMaster" Target="handoutMasters/handoutMaster1.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305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1200">
                <a:latin typeface="Siemens Sans" pitchFamily="2" charset="0"/>
              </a:defRPr>
            </a:lvl1pPr>
          </a:lstStyle>
          <a:p>
            <a:pPr>
              <a:defRPr/>
            </a:pPr>
            <a:endParaRPr lang="en-US"/>
          </a:p>
        </p:txBody>
      </p:sp>
      <p:sp>
        <p:nvSpPr>
          <p:cNvPr id="17305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r">
              <a:defRPr sz="1200">
                <a:latin typeface="Siemens Sans" pitchFamily="2" charset="0"/>
              </a:defRPr>
            </a:lvl1pPr>
          </a:lstStyle>
          <a:p>
            <a:pPr>
              <a:defRPr/>
            </a:pPr>
            <a:endParaRPr lang="en-US"/>
          </a:p>
        </p:txBody>
      </p:sp>
      <p:sp>
        <p:nvSpPr>
          <p:cNvPr id="173060"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lvl1pPr>
              <a:defRPr sz="1200">
                <a:latin typeface="Siemens Sans" pitchFamily="2" charset="0"/>
              </a:defRPr>
            </a:lvl1pPr>
          </a:lstStyle>
          <a:p>
            <a:pPr>
              <a:defRPr/>
            </a:pPr>
            <a:endParaRPr lang="en-US"/>
          </a:p>
        </p:txBody>
      </p:sp>
      <p:sp>
        <p:nvSpPr>
          <p:cNvPr id="173061"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lvl1pPr algn="r">
              <a:defRPr sz="1200">
                <a:latin typeface="Siemens Sans" pitchFamily="2" charset="0"/>
              </a:defRPr>
            </a:lvl1pPr>
          </a:lstStyle>
          <a:p>
            <a:pPr>
              <a:defRPr/>
            </a:pPr>
            <a:fld id="{14030EA5-0D25-46AF-9CD1-31BA56CA32A5}" type="slidenum">
              <a:rPr lang="de-DE"/>
              <a:pPr>
                <a:defRPr/>
              </a:pPr>
              <a:t>‹#›</a:t>
            </a:fld>
            <a:endParaRPr lang="de-DE"/>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82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Siemens Sans" pitchFamily="2" charset="0"/>
              </a:defRPr>
            </a:lvl1pPr>
          </a:lstStyle>
          <a:p>
            <a:pPr>
              <a:defRPr/>
            </a:pPr>
            <a:endParaRPr lang="en-US"/>
          </a:p>
        </p:txBody>
      </p:sp>
      <p:sp>
        <p:nvSpPr>
          <p:cNvPr id="7782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Siemens Sans" pitchFamily="2" charset="0"/>
              </a:defRPr>
            </a:lvl1pPr>
          </a:lstStyle>
          <a:p>
            <a:pPr>
              <a:defRPr/>
            </a:pPr>
            <a:endParaRPr lang="en-US"/>
          </a:p>
        </p:txBody>
      </p:sp>
      <p:sp>
        <p:nvSpPr>
          <p:cNvPr id="563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7782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e-DE" noProof="0" smtClean="0"/>
              <a:t>Textmasterformate durch Klicken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p>
        </p:txBody>
      </p:sp>
      <p:sp>
        <p:nvSpPr>
          <p:cNvPr id="7783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Siemens Sans" pitchFamily="2" charset="0"/>
              </a:defRPr>
            </a:lvl1pPr>
          </a:lstStyle>
          <a:p>
            <a:pPr>
              <a:defRPr/>
            </a:pPr>
            <a:endParaRPr lang="en-US"/>
          </a:p>
        </p:txBody>
      </p:sp>
      <p:sp>
        <p:nvSpPr>
          <p:cNvPr id="7783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Siemens Sans" pitchFamily="2" charset="0"/>
              </a:defRPr>
            </a:lvl1pPr>
          </a:lstStyle>
          <a:p>
            <a:pPr>
              <a:defRPr/>
            </a:pPr>
            <a:fld id="{9FC1193D-FE16-435B-A8A8-B7E9C7477BC6}" type="slidenum">
              <a:rPr lang="de-DE"/>
              <a:pPr>
                <a:defRPr/>
              </a:pPr>
              <a:t>‹#›</a:t>
            </a:fld>
            <a:endParaRPr lang="de-DE"/>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Siemens Sans" pitchFamily="2" charset="0"/>
        <a:ea typeface="+mn-ea"/>
        <a:cs typeface="+mn-cs"/>
      </a:defRPr>
    </a:lvl1pPr>
    <a:lvl2pPr marL="457200" algn="l" rtl="0" eaLnBrk="0" fontAlgn="base" hangingPunct="0">
      <a:spcBef>
        <a:spcPct val="30000"/>
      </a:spcBef>
      <a:spcAft>
        <a:spcPct val="0"/>
      </a:spcAft>
      <a:defRPr sz="1200" kern="1200">
        <a:solidFill>
          <a:schemeClr val="tx1"/>
        </a:solidFill>
        <a:latin typeface="Siemens Sans" pitchFamily="2" charset="0"/>
        <a:ea typeface="+mn-ea"/>
        <a:cs typeface="+mn-cs"/>
      </a:defRPr>
    </a:lvl2pPr>
    <a:lvl3pPr marL="914400" algn="l" rtl="0" eaLnBrk="0" fontAlgn="base" hangingPunct="0">
      <a:spcBef>
        <a:spcPct val="30000"/>
      </a:spcBef>
      <a:spcAft>
        <a:spcPct val="0"/>
      </a:spcAft>
      <a:defRPr sz="1200" kern="1200">
        <a:solidFill>
          <a:schemeClr val="tx1"/>
        </a:solidFill>
        <a:latin typeface="Siemens Sans" pitchFamily="2" charset="0"/>
        <a:ea typeface="+mn-ea"/>
        <a:cs typeface="+mn-cs"/>
      </a:defRPr>
    </a:lvl3pPr>
    <a:lvl4pPr marL="1371600" algn="l" rtl="0" eaLnBrk="0" fontAlgn="base" hangingPunct="0">
      <a:spcBef>
        <a:spcPct val="30000"/>
      </a:spcBef>
      <a:spcAft>
        <a:spcPct val="0"/>
      </a:spcAft>
      <a:defRPr sz="1200" kern="1200">
        <a:solidFill>
          <a:schemeClr val="tx1"/>
        </a:solidFill>
        <a:latin typeface="Siemens Sans" pitchFamily="2" charset="0"/>
        <a:ea typeface="+mn-ea"/>
        <a:cs typeface="+mn-cs"/>
      </a:defRPr>
    </a:lvl4pPr>
    <a:lvl5pPr marL="1828800" algn="l" rtl="0" eaLnBrk="0" fontAlgn="base" hangingPunct="0">
      <a:spcBef>
        <a:spcPct val="30000"/>
      </a:spcBef>
      <a:spcAft>
        <a:spcPct val="0"/>
      </a:spcAft>
      <a:defRPr sz="1200" kern="1200">
        <a:solidFill>
          <a:schemeClr val="tx1"/>
        </a:solidFill>
        <a:latin typeface="Siemens Sans" pitchFamily="2"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noFill/>
          <a:ln/>
        </p:spPr>
        <p:txBody>
          <a:bodyPr/>
          <a:lstStyle/>
          <a:p>
            <a:endParaRPr lang="en-US" smtClean="0"/>
          </a:p>
        </p:txBody>
      </p:sp>
      <p:sp>
        <p:nvSpPr>
          <p:cNvPr id="57348" name="Slide Number Placeholder 3"/>
          <p:cNvSpPr>
            <a:spLocks noGrp="1"/>
          </p:cNvSpPr>
          <p:nvPr>
            <p:ph type="sldNum" sz="quarter" idx="5"/>
          </p:nvPr>
        </p:nvSpPr>
        <p:spPr>
          <a:noFill/>
        </p:spPr>
        <p:txBody>
          <a:bodyPr/>
          <a:lstStyle/>
          <a:p>
            <a:fld id="{5AF9CA54-5C2B-43EA-A296-02BA50FAAC06}" type="slidenum">
              <a:rPr lang="de-DE" smtClean="0"/>
              <a:pPr/>
              <a:t>1</a:t>
            </a:fld>
            <a:endParaRPr lang="de-DE"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10</a:t>
            </a:fld>
            <a:endParaRPr lang="de-DE"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11</a:t>
            </a:fld>
            <a:endParaRPr lang="de-DE"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12</a:t>
            </a:fld>
            <a:endParaRPr lang="de-DE"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13</a:t>
            </a:fld>
            <a:endParaRPr lang="de-DE"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14</a:t>
            </a:fld>
            <a:endParaRPr lang="de-DE"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15</a:t>
            </a:fld>
            <a:endParaRPr lang="de-DE"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16</a:t>
            </a:fld>
            <a:endParaRPr lang="de-DE"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17</a:t>
            </a:fld>
            <a:endParaRPr lang="de-DE"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2</a:t>
            </a:fld>
            <a:endParaRPr lang="de-DE"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3</a:t>
            </a:fld>
            <a:endParaRPr lang="de-DE"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4</a:t>
            </a:fld>
            <a:endParaRPr lang="de-DE"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5</a:t>
            </a:fld>
            <a:endParaRPr lang="de-DE"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6</a:t>
            </a:fld>
            <a:endParaRPr lang="de-DE"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7</a:t>
            </a:fld>
            <a:endParaRPr lang="de-DE"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8</a:t>
            </a:fld>
            <a:endParaRPr lang="de-DE"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9</a:t>
            </a:fld>
            <a:endParaRPr lang="de-DE"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2.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Text Box 158"/>
          <p:cNvSpPr txBox="1">
            <a:spLocks noChangeArrowheads="1"/>
          </p:cNvSpPr>
          <p:nvPr/>
        </p:nvSpPr>
        <p:spPr bwMode="auto">
          <a:xfrm>
            <a:off x="555625" y="6272213"/>
            <a:ext cx="8193088" cy="277812"/>
          </a:xfrm>
          <a:prstGeom prst="rect">
            <a:avLst/>
          </a:prstGeom>
          <a:noFill/>
          <a:ln w="9525">
            <a:noFill/>
            <a:miter lim="800000"/>
            <a:headEnd/>
            <a:tailEnd/>
          </a:ln>
          <a:effectLst/>
        </p:spPr>
        <p:txBody>
          <a:bodyPr lIns="0" tIns="0" rIns="0" bIns="0" anchor="b"/>
          <a:lstStyle/>
          <a:p>
            <a:pPr algn="r">
              <a:spcBef>
                <a:spcPct val="50000"/>
              </a:spcBef>
              <a:defRPr/>
            </a:pPr>
            <a:endParaRPr lang="en-US" sz="1200" b="1" dirty="0">
              <a:solidFill>
                <a:schemeClr val="bg2"/>
              </a:solidFill>
            </a:endParaRPr>
          </a:p>
          <a:p>
            <a:pPr algn="r">
              <a:spcBef>
                <a:spcPct val="50000"/>
              </a:spcBef>
              <a:defRPr/>
            </a:pPr>
            <a:r>
              <a:rPr lang="en-US" dirty="0">
                <a:solidFill>
                  <a:schemeClr val="bg2"/>
                </a:solidFill>
              </a:rPr>
              <a:t>© </a:t>
            </a:r>
            <a:r>
              <a:rPr lang="en-US" dirty="0" smtClean="0">
                <a:solidFill>
                  <a:schemeClr val="bg2"/>
                </a:solidFill>
              </a:rPr>
              <a:t>2011. </a:t>
            </a:r>
            <a:r>
              <a:rPr lang="en-US" dirty="0">
                <a:solidFill>
                  <a:schemeClr val="bg2"/>
                </a:solidFill>
              </a:rPr>
              <a:t>Siemens Product Lifecycle Management Software Inc. All rights reserved</a:t>
            </a:r>
          </a:p>
        </p:txBody>
      </p:sp>
      <p:grpSp>
        <p:nvGrpSpPr>
          <p:cNvPr id="5" name="Group 164"/>
          <p:cNvGrpSpPr>
            <a:grpSpLocks/>
          </p:cNvGrpSpPr>
          <p:nvPr/>
        </p:nvGrpSpPr>
        <p:grpSpPr bwMode="auto">
          <a:xfrm>
            <a:off x="287338" y="260350"/>
            <a:ext cx="8856662" cy="973138"/>
            <a:chOff x="181" y="164"/>
            <a:chExt cx="5579" cy="613"/>
          </a:xfrm>
        </p:grpSpPr>
        <p:sp>
          <p:nvSpPr>
            <p:cNvPr id="6" name="Rectangle 160"/>
            <p:cNvSpPr>
              <a:spLocks noChangeArrowheads="1"/>
            </p:cNvSpPr>
            <p:nvPr>
              <p:custDataLst>
                <p:tags r:id="rId1"/>
              </p:custDataLst>
            </p:nvPr>
          </p:nvSpPr>
          <p:spPr bwMode="auto">
            <a:xfrm>
              <a:off x="181" y="164"/>
              <a:ext cx="5579" cy="613"/>
            </a:xfrm>
            <a:prstGeom prst="rect">
              <a:avLst/>
            </a:prstGeom>
            <a:solidFill>
              <a:srgbClr val="FEFFFF"/>
            </a:solidFill>
            <a:ln w="9525">
              <a:noFill/>
              <a:miter lim="800000"/>
              <a:headEnd/>
              <a:tailEnd/>
            </a:ln>
            <a:effectLst/>
          </p:spPr>
          <p:txBody>
            <a:bodyPr wrap="none" anchor="ctr"/>
            <a:lstStyle/>
            <a:p>
              <a:pPr algn="ctr" eaLnBrk="0" hangingPunct="0">
                <a:defRPr/>
              </a:pPr>
              <a:endParaRPr lang="en-US" sz="2000">
                <a:solidFill>
                  <a:srgbClr val="FFFFFF"/>
                </a:solidFill>
              </a:endParaRPr>
            </a:p>
          </p:txBody>
        </p:sp>
        <p:pic>
          <p:nvPicPr>
            <p:cNvPr id="7" name="Picture 163" descr="sie_logo_petrol_rgb_2"/>
            <p:cNvPicPr>
              <a:picLocks noChangeAspect="1" noChangeArrowheads="1"/>
            </p:cNvPicPr>
            <p:nvPr userDrawn="1"/>
          </p:nvPicPr>
          <p:blipFill>
            <a:blip r:embed="rId3" cstate="print"/>
            <a:srcRect/>
            <a:stretch>
              <a:fillRect/>
            </a:stretch>
          </p:blipFill>
          <p:spPr bwMode="auto">
            <a:xfrm>
              <a:off x="4536" y="267"/>
              <a:ext cx="1008" cy="202"/>
            </a:xfrm>
            <a:prstGeom prst="rect">
              <a:avLst/>
            </a:prstGeom>
            <a:noFill/>
            <a:ln w="9525">
              <a:noFill/>
              <a:miter lim="800000"/>
              <a:headEnd/>
              <a:tailEnd/>
            </a:ln>
          </p:spPr>
        </p:pic>
      </p:grpSp>
      <p:sp>
        <p:nvSpPr>
          <p:cNvPr id="8" name="Text Box 165"/>
          <p:cNvSpPr txBox="1">
            <a:spLocks noChangeArrowheads="1"/>
          </p:cNvSpPr>
          <p:nvPr/>
        </p:nvSpPr>
        <p:spPr bwMode="auto">
          <a:xfrm>
            <a:off x="5105400" y="6488113"/>
            <a:ext cx="3651250" cy="274637"/>
          </a:xfrm>
          <a:prstGeom prst="rect">
            <a:avLst/>
          </a:prstGeom>
          <a:noFill/>
          <a:ln w="9525">
            <a:noFill/>
            <a:miter lim="800000"/>
            <a:headEnd/>
            <a:tailEnd/>
          </a:ln>
        </p:spPr>
        <p:txBody>
          <a:bodyPr lIns="0" tIns="0" rIns="0" bIns="0" anchor="b"/>
          <a:lstStyle/>
          <a:p>
            <a:pPr algn="r" eaLnBrk="0" hangingPunct="0">
              <a:defRPr/>
            </a:pPr>
            <a:r>
              <a:rPr lang="en-US" sz="1200">
                <a:solidFill>
                  <a:srgbClr val="000000"/>
                </a:solidFill>
              </a:rPr>
              <a:t>Siemens PLM Software</a:t>
            </a:r>
          </a:p>
        </p:txBody>
      </p:sp>
      <p:sp>
        <p:nvSpPr>
          <p:cNvPr id="4252" name="Rectangle 156"/>
          <p:cNvSpPr>
            <a:spLocks noGrp="1" noChangeArrowheads="1"/>
          </p:cNvSpPr>
          <p:nvPr>
            <p:ph type="ctrTitle" sz="quarter"/>
          </p:nvPr>
        </p:nvSpPr>
        <p:spPr>
          <a:xfrm>
            <a:off x="539750" y="1420813"/>
            <a:ext cx="8208963" cy="1246187"/>
          </a:xfrm>
        </p:spPr>
        <p:txBody>
          <a:bodyPr anchor="t"/>
          <a:lstStyle>
            <a:lvl1pPr>
              <a:lnSpc>
                <a:spcPts val="4800"/>
              </a:lnSpc>
              <a:defRPr sz="4000"/>
            </a:lvl1pPr>
          </a:lstStyle>
          <a:p>
            <a:r>
              <a:rPr lang="en-US" smtClean="0"/>
              <a:t>Click to edit Master title style</a:t>
            </a:r>
            <a:endParaRPr lang="en-US"/>
          </a:p>
        </p:txBody>
      </p:sp>
      <p:sp>
        <p:nvSpPr>
          <p:cNvPr id="4253" name="Rectangle 157"/>
          <p:cNvSpPr>
            <a:spLocks noGrp="1" noChangeArrowheads="1"/>
          </p:cNvSpPr>
          <p:nvPr>
            <p:ph type="subTitle" sz="quarter" idx="1"/>
          </p:nvPr>
        </p:nvSpPr>
        <p:spPr>
          <a:xfrm>
            <a:off x="539750" y="2770188"/>
            <a:ext cx="8208963" cy="1511300"/>
          </a:xfrm>
        </p:spPr>
        <p:txBody>
          <a:bodyPr/>
          <a:lstStyle>
            <a:lvl1pPr>
              <a:defRPr/>
            </a:lvl1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97663" y="263525"/>
            <a:ext cx="2051050" cy="60102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39750" y="263525"/>
            <a:ext cx="6005513" cy="60102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itle 3"/>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39750" y="1592263"/>
            <a:ext cx="4027488" cy="46815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19638" y="1592263"/>
            <a:ext cx="4029075" cy="46815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177"/>
          <p:cNvGrpSpPr>
            <a:grpSpLocks/>
          </p:cNvGrpSpPr>
          <p:nvPr/>
        </p:nvGrpSpPr>
        <p:grpSpPr bwMode="auto">
          <a:xfrm>
            <a:off x="287338" y="260350"/>
            <a:ext cx="8856662" cy="973138"/>
            <a:chOff x="181" y="164"/>
            <a:chExt cx="5579" cy="613"/>
          </a:xfrm>
        </p:grpSpPr>
        <p:sp>
          <p:nvSpPr>
            <p:cNvPr id="1197" name="Rectangle 173"/>
            <p:cNvSpPr>
              <a:spLocks noChangeArrowheads="1"/>
            </p:cNvSpPr>
            <p:nvPr>
              <p:custDataLst>
                <p:tags r:id="rId13"/>
              </p:custDataLst>
            </p:nvPr>
          </p:nvSpPr>
          <p:spPr bwMode="auto">
            <a:xfrm>
              <a:off x="181" y="164"/>
              <a:ext cx="5579" cy="613"/>
            </a:xfrm>
            <a:prstGeom prst="rect">
              <a:avLst/>
            </a:prstGeom>
            <a:solidFill>
              <a:srgbClr val="FEFFFF"/>
            </a:solidFill>
            <a:ln w="9525">
              <a:noFill/>
              <a:miter lim="800000"/>
              <a:headEnd/>
              <a:tailEnd/>
            </a:ln>
            <a:effectLst/>
          </p:spPr>
          <p:txBody>
            <a:bodyPr wrap="none" anchor="ctr"/>
            <a:lstStyle/>
            <a:p>
              <a:pPr algn="ctr" eaLnBrk="0" hangingPunct="0">
                <a:defRPr/>
              </a:pPr>
              <a:endParaRPr lang="en-US" sz="2000">
                <a:solidFill>
                  <a:srgbClr val="FFFFFF"/>
                </a:solidFill>
              </a:endParaRPr>
            </a:p>
          </p:txBody>
        </p:sp>
        <p:pic>
          <p:nvPicPr>
            <p:cNvPr id="1033" name="Picture 176" descr="sie_logo_petrol_rgb_2"/>
            <p:cNvPicPr>
              <a:picLocks noChangeAspect="1" noChangeArrowheads="1"/>
            </p:cNvPicPr>
            <p:nvPr userDrawn="1"/>
          </p:nvPicPr>
          <p:blipFill>
            <a:blip r:embed="rId14" cstate="print"/>
            <a:srcRect/>
            <a:stretch>
              <a:fillRect/>
            </a:stretch>
          </p:blipFill>
          <p:spPr bwMode="auto">
            <a:xfrm>
              <a:off x="4536" y="267"/>
              <a:ext cx="1008" cy="202"/>
            </a:xfrm>
            <a:prstGeom prst="rect">
              <a:avLst/>
            </a:prstGeom>
            <a:noFill/>
            <a:ln w="9525">
              <a:noFill/>
              <a:miter lim="800000"/>
              <a:headEnd/>
              <a:tailEnd/>
            </a:ln>
          </p:spPr>
        </p:pic>
      </p:grpSp>
      <p:sp>
        <p:nvSpPr>
          <p:cNvPr id="1027" name="Rectangle 165"/>
          <p:cNvSpPr>
            <a:spLocks noGrp="1" noChangeArrowheads="1"/>
          </p:cNvSpPr>
          <p:nvPr>
            <p:ph type="body" idx="1"/>
          </p:nvPr>
        </p:nvSpPr>
        <p:spPr bwMode="auto">
          <a:xfrm>
            <a:off x="539750" y="1592263"/>
            <a:ext cx="8208963" cy="4681537"/>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190" name="Text Box 166"/>
          <p:cNvSpPr txBox="1">
            <a:spLocks noChangeArrowheads="1"/>
          </p:cNvSpPr>
          <p:nvPr/>
        </p:nvSpPr>
        <p:spPr bwMode="auto">
          <a:xfrm>
            <a:off x="554038" y="6488113"/>
            <a:ext cx="877887" cy="274637"/>
          </a:xfrm>
          <a:prstGeom prst="rect">
            <a:avLst/>
          </a:prstGeom>
          <a:noFill/>
          <a:ln w="9525">
            <a:noFill/>
            <a:miter lim="800000"/>
            <a:headEnd/>
            <a:tailEnd/>
          </a:ln>
        </p:spPr>
        <p:txBody>
          <a:bodyPr lIns="0" tIns="0" rIns="0" bIns="0" anchor="b"/>
          <a:lstStyle/>
          <a:p>
            <a:pPr eaLnBrk="0" hangingPunct="0">
              <a:defRPr/>
            </a:pPr>
            <a:r>
              <a:rPr lang="en-US" sz="1200">
                <a:solidFill>
                  <a:srgbClr val="000000"/>
                </a:solidFill>
              </a:rPr>
              <a:t>Page </a:t>
            </a:r>
            <a:fld id="{1DB5F747-68FE-44B2-BD76-9A4C5465C67D}" type="slidenum">
              <a:rPr lang="en-US" sz="1200">
                <a:solidFill>
                  <a:srgbClr val="000000"/>
                </a:solidFill>
              </a:rPr>
              <a:pPr eaLnBrk="0" hangingPunct="0">
                <a:defRPr/>
              </a:pPr>
              <a:t>‹#›</a:t>
            </a:fld>
            <a:endParaRPr lang="en-US" sz="1200">
              <a:solidFill>
                <a:srgbClr val="000000"/>
              </a:solidFill>
            </a:endParaRPr>
          </a:p>
        </p:txBody>
      </p:sp>
      <p:sp>
        <p:nvSpPr>
          <p:cNvPr id="1029" name="Rectangle 168"/>
          <p:cNvSpPr>
            <a:spLocks noGrp="1" noChangeArrowheads="1"/>
          </p:cNvSpPr>
          <p:nvPr>
            <p:ph type="title"/>
          </p:nvPr>
        </p:nvSpPr>
        <p:spPr bwMode="auto">
          <a:xfrm>
            <a:off x="539750" y="263525"/>
            <a:ext cx="6140450" cy="808038"/>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p>
            <a:pPr lvl="0"/>
            <a:r>
              <a:rPr lang="en-US" smtClean="0"/>
              <a:t>Click to edit Master title style</a:t>
            </a:r>
          </a:p>
        </p:txBody>
      </p:sp>
      <p:sp>
        <p:nvSpPr>
          <p:cNvPr id="1193" name="Text Box 169"/>
          <p:cNvSpPr txBox="1">
            <a:spLocks noChangeArrowheads="1"/>
          </p:cNvSpPr>
          <p:nvPr/>
        </p:nvSpPr>
        <p:spPr bwMode="auto">
          <a:xfrm>
            <a:off x="555625" y="6272213"/>
            <a:ext cx="8193088" cy="277812"/>
          </a:xfrm>
          <a:prstGeom prst="rect">
            <a:avLst/>
          </a:prstGeom>
          <a:noFill/>
          <a:ln w="9525">
            <a:noFill/>
            <a:miter lim="800000"/>
            <a:headEnd/>
            <a:tailEnd/>
          </a:ln>
          <a:effectLst/>
        </p:spPr>
        <p:txBody>
          <a:bodyPr lIns="0" tIns="0" rIns="0" bIns="0" anchor="b"/>
          <a:lstStyle/>
          <a:p>
            <a:pPr algn="r">
              <a:spcBef>
                <a:spcPct val="50000"/>
              </a:spcBef>
              <a:defRPr/>
            </a:pPr>
            <a:endParaRPr lang="en-US" sz="1200" b="1" dirty="0">
              <a:solidFill>
                <a:schemeClr val="bg2"/>
              </a:solidFill>
            </a:endParaRPr>
          </a:p>
          <a:p>
            <a:pPr algn="r">
              <a:spcBef>
                <a:spcPct val="50000"/>
              </a:spcBef>
              <a:defRPr/>
            </a:pPr>
            <a:r>
              <a:rPr lang="en-US" dirty="0">
                <a:solidFill>
                  <a:schemeClr val="bg2"/>
                </a:solidFill>
              </a:rPr>
              <a:t>© </a:t>
            </a:r>
            <a:r>
              <a:rPr lang="en-US" dirty="0" smtClean="0">
                <a:solidFill>
                  <a:schemeClr val="bg2"/>
                </a:solidFill>
              </a:rPr>
              <a:t>2011. </a:t>
            </a:r>
            <a:r>
              <a:rPr lang="en-US" dirty="0">
                <a:solidFill>
                  <a:schemeClr val="bg2"/>
                </a:solidFill>
              </a:rPr>
              <a:t>Siemens Product Lifecycle Management Software Inc. All rights reserved</a:t>
            </a:r>
          </a:p>
        </p:txBody>
      </p:sp>
      <p:sp>
        <p:nvSpPr>
          <p:cNvPr id="1194" name="Text Box 170"/>
          <p:cNvSpPr txBox="1">
            <a:spLocks noChangeArrowheads="1"/>
          </p:cNvSpPr>
          <p:nvPr/>
        </p:nvSpPr>
        <p:spPr bwMode="auto">
          <a:xfrm>
            <a:off x="5105400" y="6488113"/>
            <a:ext cx="3651250" cy="274637"/>
          </a:xfrm>
          <a:prstGeom prst="rect">
            <a:avLst/>
          </a:prstGeom>
          <a:noFill/>
          <a:ln w="9525">
            <a:noFill/>
            <a:miter lim="800000"/>
            <a:headEnd/>
            <a:tailEnd/>
          </a:ln>
        </p:spPr>
        <p:txBody>
          <a:bodyPr lIns="0" tIns="0" rIns="0" bIns="0" anchor="b"/>
          <a:lstStyle/>
          <a:p>
            <a:pPr algn="r" eaLnBrk="0" hangingPunct="0">
              <a:defRPr/>
            </a:pPr>
            <a:r>
              <a:rPr lang="en-US" sz="1200">
                <a:solidFill>
                  <a:srgbClr val="000000"/>
                </a:solidFill>
              </a:rPr>
              <a:t>Siemens PLM Software</a:t>
            </a:r>
          </a:p>
        </p:txBody>
      </p:sp>
    </p:spTree>
  </p:cSld>
  <p:clrMap bg1="lt1" tx1="dk1" bg2="lt2" tx2="dk2" accent1="accent1" accent2="accent2" accent3="accent3" accent4="accent4" accent5="accent5" accent6="accent6" hlink="hlink" folHlink="folHlink"/>
  <p:sldLayoutIdLst>
    <p:sldLayoutId id="2147484535" r:id="rId1"/>
    <p:sldLayoutId id="2147484525" r:id="rId2"/>
    <p:sldLayoutId id="2147484526" r:id="rId3"/>
    <p:sldLayoutId id="2147484527" r:id="rId4"/>
    <p:sldLayoutId id="2147484528" r:id="rId5"/>
    <p:sldLayoutId id="2147484529" r:id="rId6"/>
    <p:sldLayoutId id="2147484530" r:id="rId7"/>
    <p:sldLayoutId id="2147484531" r:id="rId8"/>
    <p:sldLayoutId id="2147484532" r:id="rId9"/>
    <p:sldLayoutId id="2147484533" r:id="rId10"/>
    <p:sldLayoutId id="2147484534" r:id="rId11"/>
  </p:sldLayoutIdLst>
  <p:timing>
    <p:tnLst>
      <p:par>
        <p:cTn id="1" dur="indefinite" restart="never" nodeType="tmRoot"/>
      </p:par>
    </p:tnLst>
  </p:timing>
  <p:txStyles>
    <p:titleStyle>
      <a:lvl1pPr algn="l" rtl="0" eaLnBrk="0" fontAlgn="base" hangingPunct="0">
        <a:spcBef>
          <a:spcPct val="0"/>
        </a:spcBef>
        <a:spcAft>
          <a:spcPct val="0"/>
        </a:spcAft>
        <a:defRPr sz="2000" b="1">
          <a:solidFill>
            <a:schemeClr val="tx1"/>
          </a:solidFill>
          <a:latin typeface="+mj-lt"/>
          <a:ea typeface="+mj-ea"/>
          <a:cs typeface="+mj-cs"/>
        </a:defRPr>
      </a:lvl1pPr>
      <a:lvl2pPr algn="l" rtl="0" eaLnBrk="0" fontAlgn="base" hangingPunct="0">
        <a:spcBef>
          <a:spcPct val="0"/>
        </a:spcBef>
        <a:spcAft>
          <a:spcPct val="0"/>
        </a:spcAft>
        <a:defRPr sz="2000" b="1">
          <a:solidFill>
            <a:schemeClr val="tx1"/>
          </a:solidFill>
          <a:latin typeface="Arial" charset="0"/>
        </a:defRPr>
      </a:lvl2pPr>
      <a:lvl3pPr algn="l" rtl="0" eaLnBrk="0" fontAlgn="base" hangingPunct="0">
        <a:spcBef>
          <a:spcPct val="0"/>
        </a:spcBef>
        <a:spcAft>
          <a:spcPct val="0"/>
        </a:spcAft>
        <a:defRPr sz="2000" b="1">
          <a:solidFill>
            <a:schemeClr val="tx1"/>
          </a:solidFill>
          <a:latin typeface="Arial" charset="0"/>
        </a:defRPr>
      </a:lvl3pPr>
      <a:lvl4pPr algn="l" rtl="0" eaLnBrk="0" fontAlgn="base" hangingPunct="0">
        <a:spcBef>
          <a:spcPct val="0"/>
        </a:spcBef>
        <a:spcAft>
          <a:spcPct val="0"/>
        </a:spcAft>
        <a:defRPr sz="2000" b="1">
          <a:solidFill>
            <a:schemeClr val="tx1"/>
          </a:solidFill>
          <a:latin typeface="Arial" charset="0"/>
        </a:defRPr>
      </a:lvl4pPr>
      <a:lvl5pPr algn="l" rtl="0" eaLnBrk="0" fontAlgn="base" hangingPunct="0">
        <a:spcBef>
          <a:spcPct val="0"/>
        </a:spcBef>
        <a:spcAft>
          <a:spcPct val="0"/>
        </a:spcAft>
        <a:defRPr sz="2000" b="1">
          <a:solidFill>
            <a:schemeClr val="tx1"/>
          </a:solidFill>
          <a:latin typeface="Arial" charset="0"/>
        </a:defRPr>
      </a:lvl5pPr>
      <a:lvl6pPr marL="457200" algn="l" rtl="0" eaLnBrk="1" fontAlgn="base" hangingPunct="1">
        <a:spcBef>
          <a:spcPct val="0"/>
        </a:spcBef>
        <a:spcAft>
          <a:spcPct val="0"/>
        </a:spcAft>
        <a:defRPr sz="2000" b="1">
          <a:solidFill>
            <a:schemeClr val="tx1"/>
          </a:solidFill>
          <a:latin typeface="Arial" charset="0"/>
        </a:defRPr>
      </a:lvl6pPr>
      <a:lvl7pPr marL="914400" algn="l" rtl="0" eaLnBrk="1" fontAlgn="base" hangingPunct="1">
        <a:spcBef>
          <a:spcPct val="0"/>
        </a:spcBef>
        <a:spcAft>
          <a:spcPct val="0"/>
        </a:spcAft>
        <a:defRPr sz="2000" b="1">
          <a:solidFill>
            <a:schemeClr val="tx1"/>
          </a:solidFill>
          <a:latin typeface="Arial" charset="0"/>
        </a:defRPr>
      </a:lvl7pPr>
      <a:lvl8pPr marL="1371600" algn="l" rtl="0" eaLnBrk="1" fontAlgn="base" hangingPunct="1">
        <a:spcBef>
          <a:spcPct val="0"/>
        </a:spcBef>
        <a:spcAft>
          <a:spcPct val="0"/>
        </a:spcAft>
        <a:defRPr sz="2000" b="1">
          <a:solidFill>
            <a:schemeClr val="tx1"/>
          </a:solidFill>
          <a:latin typeface="Arial" charset="0"/>
        </a:defRPr>
      </a:lvl8pPr>
      <a:lvl9pPr marL="1828800" algn="l" rtl="0" eaLnBrk="1" fontAlgn="base" hangingPunct="1">
        <a:spcBef>
          <a:spcPct val="0"/>
        </a:spcBef>
        <a:spcAft>
          <a:spcPct val="0"/>
        </a:spcAft>
        <a:defRPr sz="2000" b="1">
          <a:solidFill>
            <a:schemeClr val="tx1"/>
          </a:solidFill>
          <a:latin typeface="Arial" charset="0"/>
        </a:defRPr>
      </a:lvl9pPr>
    </p:titleStyle>
    <p:bodyStyle>
      <a:lvl1pPr marL="342900" indent="-342900" algn="l" rtl="0" eaLnBrk="0" fontAlgn="base" hangingPunct="0">
        <a:spcBef>
          <a:spcPct val="0"/>
        </a:spcBef>
        <a:spcAft>
          <a:spcPct val="0"/>
        </a:spcAft>
        <a:buFont typeface="Wingdings" pitchFamily="2" charset="2"/>
        <a:defRPr sz="2000">
          <a:solidFill>
            <a:schemeClr val="tx1"/>
          </a:solidFill>
          <a:latin typeface="+mn-lt"/>
          <a:ea typeface="+mn-ea"/>
          <a:cs typeface="+mn-cs"/>
        </a:defRPr>
      </a:lvl1pPr>
      <a:lvl2pPr marL="190500" indent="-188913" algn="l" rtl="0" eaLnBrk="0" fontAlgn="base" hangingPunct="0">
        <a:spcBef>
          <a:spcPct val="0"/>
        </a:spcBef>
        <a:spcAft>
          <a:spcPct val="0"/>
        </a:spcAft>
        <a:buClr>
          <a:schemeClr val="tx2"/>
        </a:buClr>
        <a:buFont typeface="Wingdings" pitchFamily="2" charset="2"/>
        <a:buChar char="§"/>
        <a:defRPr sz="2000">
          <a:solidFill>
            <a:schemeClr val="tx1"/>
          </a:solidFill>
          <a:latin typeface="+mn-lt"/>
        </a:defRPr>
      </a:lvl2pPr>
      <a:lvl3pPr marL="381000" indent="-188913" algn="l" rtl="0" eaLnBrk="0" fontAlgn="base" hangingPunct="0">
        <a:spcBef>
          <a:spcPct val="0"/>
        </a:spcBef>
        <a:spcAft>
          <a:spcPct val="0"/>
        </a:spcAft>
        <a:buClr>
          <a:schemeClr val="tx2"/>
        </a:buClr>
        <a:buFont typeface="Wingdings" pitchFamily="2" charset="2"/>
        <a:buChar char="§"/>
        <a:defRPr sz="2000">
          <a:solidFill>
            <a:schemeClr val="tx1"/>
          </a:solidFill>
          <a:latin typeface="+mn-lt"/>
        </a:defRPr>
      </a:lvl3pPr>
      <a:lvl4pPr marL="573088" indent="-190500" algn="l" rtl="0" eaLnBrk="0" fontAlgn="base" hangingPunct="0">
        <a:spcBef>
          <a:spcPct val="0"/>
        </a:spcBef>
        <a:spcAft>
          <a:spcPct val="0"/>
        </a:spcAft>
        <a:buClr>
          <a:schemeClr val="tx2"/>
        </a:buClr>
        <a:buFont typeface="Wingdings" pitchFamily="2" charset="2"/>
        <a:buChar char="§"/>
        <a:defRPr sz="2000">
          <a:solidFill>
            <a:schemeClr val="tx1"/>
          </a:solidFill>
          <a:latin typeface="+mn-lt"/>
        </a:defRPr>
      </a:lvl4pPr>
      <a:lvl5pPr marL="763588" indent="-188913" algn="l" rtl="0" eaLnBrk="0" fontAlgn="base" hangingPunct="0">
        <a:spcBef>
          <a:spcPct val="0"/>
        </a:spcBef>
        <a:spcAft>
          <a:spcPct val="0"/>
        </a:spcAft>
        <a:buClr>
          <a:schemeClr val="tx2"/>
        </a:buClr>
        <a:buFont typeface="Wingdings" pitchFamily="2" charset="2"/>
        <a:buChar char="§"/>
        <a:defRPr sz="2000">
          <a:solidFill>
            <a:schemeClr val="tx1"/>
          </a:solidFill>
          <a:latin typeface="+mn-lt"/>
        </a:defRPr>
      </a:lvl5pPr>
      <a:lvl6pPr marL="1220788" indent="-188913" algn="l" rtl="0" eaLnBrk="1" fontAlgn="base" hangingPunct="1">
        <a:spcBef>
          <a:spcPct val="0"/>
        </a:spcBef>
        <a:spcAft>
          <a:spcPct val="0"/>
        </a:spcAft>
        <a:buClr>
          <a:schemeClr val="tx2"/>
        </a:buClr>
        <a:buFont typeface="Wingdings" pitchFamily="2" charset="2"/>
        <a:buChar char="§"/>
        <a:defRPr sz="2000">
          <a:solidFill>
            <a:schemeClr val="tx1"/>
          </a:solidFill>
          <a:latin typeface="+mn-lt"/>
        </a:defRPr>
      </a:lvl6pPr>
      <a:lvl7pPr marL="1677988" indent="-188913" algn="l" rtl="0" eaLnBrk="1" fontAlgn="base" hangingPunct="1">
        <a:spcBef>
          <a:spcPct val="0"/>
        </a:spcBef>
        <a:spcAft>
          <a:spcPct val="0"/>
        </a:spcAft>
        <a:buClr>
          <a:schemeClr val="tx2"/>
        </a:buClr>
        <a:buFont typeface="Wingdings" pitchFamily="2" charset="2"/>
        <a:buChar char="§"/>
        <a:defRPr sz="2000">
          <a:solidFill>
            <a:schemeClr val="tx1"/>
          </a:solidFill>
          <a:latin typeface="+mn-lt"/>
        </a:defRPr>
      </a:lvl7pPr>
      <a:lvl8pPr marL="2135188" indent="-188913" algn="l" rtl="0" eaLnBrk="1" fontAlgn="base" hangingPunct="1">
        <a:spcBef>
          <a:spcPct val="0"/>
        </a:spcBef>
        <a:spcAft>
          <a:spcPct val="0"/>
        </a:spcAft>
        <a:buClr>
          <a:schemeClr val="tx2"/>
        </a:buClr>
        <a:buFont typeface="Wingdings" pitchFamily="2" charset="2"/>
        <a:buChar char="§"/>
        <a:defRPr sz="2000">
          <a:solidFill>
            <a:schemeClr val="tx1"/>
          </a:solidFill>
          <a:latin typeface="+mn-lt"/>
        </a:defRPr>
      </a:lvl8pPr>
      <a:lvl9pPr marL="2592388" indent="-188913" algn="l" rtl="0" eaLnBrk="1" fontAlgn="base" hangingPunct="1">
        <a:spcBef>
          <a:spcPct val="0"/>
        </a:spcBef>
        <a:spcAft>
          <a:spcPct val="0"/>
        </a:spcAft>
        <a:buClr>
          <a:schemeClr val="tx2"/>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533400" y="1828800"/>
            <a:ext cx="8208963" cy="1246187"/>
          </a:xfrm>
        </p:spPr>
        <p:txBody>
          <a:bodyPr/>
          <a:lstStyle/>
          <a:p>
            <a:pPr algn="ctr"/>
            <a:r>
              <a:rPr lang="en-US" i="1" dirty="0" smtClean="0"/>
              <a:t>Solid </a:t>
            </a:r>
            <a:r>
              <a:rPr lang="en-US" i="1" smtClean="0"/>
              <a:t>Edge </a:t>
            </a:r>
            <a:r>
              <a:rPr lang="en-US" i="1" smtClean="0"/>
              <a:t>ST4</a:t>
            </a:r>
            <a:r>
              <a:rPr lang="en-US" i="1" dirty="0" smtClean="0"/>
              <a:t/>
            </a:r>
            <a:br>
              <a:rPr lang="en-US" i="1" dirty="0" smtClean="0"/>
            </a:br>
            <a:r>
              <a:rPr lang="en-US" i="1" dirty="0" smtClean="0"/>
              <a:t>Training</a:t>
            </a:r>
            <a:br>
              <a:rPr lang="en-US" i="1" dirty="0" smtClean="0"/>
            </a:br>
            <a:r>
              <a:rPr lang="en-US" dirty="0" smtClean="0"/>
              <a:t/>
            </a:r>
            <a:br>
              <a:rPr lang="en-US" dirty="0" smtClean="0"/>
            </a:br>
            <a:r>
              <a:rPr lang="en-US" dirty="0" smtClean="0"/>
              <a:t>Assembly systems libraries</a:t>
            </a:r>
            <a:endParaRPr lang="en-US" b="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457200" y="1371600"/>
            <a:ext cx="8153400" cy="4953000"/>
          </a:xfrm>
        </p:spPr>
        <p:txBody>
          <a:bodyPr/>
          <a:lstStyle/>
          <a:p>
            <a:pPr marL="0"/>
            <a:r>
              <a:rPr lang="en-US" sz="1800" dirty="0" smtClean="0"/>
              <a:t>When you click the Create Group button on the command bar, the Create Systems Library dialog box is displayed so you can define the systems library document name and location, the assembly template you want to use, and rename any features you captured. </a:t>
            </a:r>
          </a:p>
          <a:p>
            <a:pPr marL="0"/>
            <a:endParaRPr lang="en-US" sz="1800" dirty="0" smtClean="0"/>
          </a:p>
          <a:p>
            <a:pPr marL="0"/>
            <a:r>
              <a:rPr lang="en-US" sz="1800" dirty="0" smtClean="0"/>
              <a:t>If you are going to share systems library documents with other users at your company, you should define file naming and location conventions to make it easier to use systems library documents.</a:t>
            </a:r>
          </a:p>
          <a:p>
            <a:pPr>
              <a:buFont typeface="Arial" pitchFamily="34" charset="0"/>
              <a:buChar char="•"/>
            </a:pPr>
            <a:endParaRPr lang="en-US" sz="1800" dirty="0" smtClean="0"/>
          </a:p>
        </p:txBody>
      </p:sp>
      <p:sp>
        <p:nvSpPr>
          <p:cNvPr id="4099" name="Title 1"/>
          <p:cNvSpPr>
            <a:spLocks noGrp="1"/>
          </p:cNvSpPr>
          <p:nvPr>
            <p:ph type="title"/>
          </p:nvPr>
        </p:nvSpPr>
        <p:spPr>
          <a:xfrm>
            <a:off x="457200" y="304800"/>
            <a:ext cx="6216650" cy="808038"/>
          </a:xfrm>
        </p:spPr>
        <p:txBody>
          <a:bodyPr/>
          <a:lstStyle/>
          <a:p>
            <a:r>
              <a:rPr lang="en-US" sz="3200" dirty="0" smtClean="0"/>
              <a:t>Defining the Systems Library container document</a:t>
            </a:r>
            <a:endParaRPr lang="en-US" sz="32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457200" y="1371600"/>
            <a:ext cx="8229600" cy="4800600"/>
          </a:xfrm>
        </p:spPr>
        <p:txBody>
          <a:bodyPr/>
          <a:lstStyle/>
          <a:p>
            <a:pPr marL="0"/>
            <a:r>
              <a:rPr lang="en-US" sz="1800" dirty="0" smtClean="0"/>
              <a:t>You place a systems library member document by dragging the assembly document for the systems library member from the Parts Library page in </a:t>
            </a:r>
            <a:r>
              <a:rPr lang="en-US" sz="1800" dirty="0" err="1" smtClean="0"/>
              <a:t>PathFinder</a:t>
            </a:r>
            <a:r>
              <a:rPr lang="en-US" sz="1800" dirty="0" smtClean="0"/>
              <a:t>, and dropping it into the assembly window. When you drop the systems document in the assembly window, a command bar and the Input dialog box are displayed to guide you through the steps required to place the systems document:</a:t>
            </a:r>
          </a:p>
          <a:p>
            <a:endParaRPr lang="en-US" sz="1800" dirty="0" smtClean="0"/>
          </a:p>
          <a:p>
            <a:pPr>
              <a:buFont typeface="Arial" pitchFamily="34" charset="0"/>
              <a:buChar char="•"/>
            </a:pPr>
            <a:r>
              <a:rPr lang="en-US" sz="1800" dirty="0" smtClean="0"/>
              <a:t>Positioning the parts</a:t>
            </a:r>
          </a:p>
          <a:p>
            <a:pPr>
              <a:buFont typeface="Arial" pitchFamily="34" charset="0"/>
              <a:buChar char="•"/>
            </a:pPr>
            <a:r>
              <a:rPr lang="en-US" sz="1800" dirty="0" smtClean="0"/>
              <a:t>Positioning the features</a:t>
            </a:r>
          </a:p>
          <a:p>
            <a:pPr>
              <a:buFont typeface="Arial" pitchFamily="34" charset="0"/>
              <a:buChar char="•"/>
            </a:pPr>
            <a:endParaRPr lang="en-US" sz="1800" dirty="0" smtClean="0"/>
          </a:p>
          <a:p>
            <a:pPr marL="0"/>
            <a:r>
              <a:rPr lang="en-US" sz="1800" dirty="0" smtClean="0"/>
              <a:t>The parts that comprise the systems library document are also temporarily positioned in the assembly window.</a:t>
            </a:r>
          </a:p>
          <a:p>
            <a:pPr marL="0"/>
            <a:endParaRPr lang="en-US" sz="1800" dirty="0" smtClean="0"/>
          </a:p>
          <a:p>
            <a:pPr marL="0"/>
            <a:r>
              <a:rPr lang="en-US" sz="1800" dirty="0" smtClean="0"/>
              <a:t>The Input dialog box lists the assembly relationships required to position the systems library components. When placing the component parts and captured features, options are provided on the command bar to skip captured relationships or features. As you complete the steps required to define a relationship, the Input dialog box is updated to indicate the steps you have completed.</a:t>
            </a:r>
          </a:p>
          <a:p>
            <a:pPr>
              <a:buFont typeface="Arial" pitchFamily="34" charset="0"/>
              <a:buChar char="•"/>
            </a:pPr>
            <a:endParaRPr lang="en-US" sz="1800" dirty="0" smtClean="0"/>
          </a:p>
        </p:txBody>
      </p:sp>
      <p:sp>
        <p:nvSpPr>
          <p:cNvPr id="4099" name="Title 1"/>
          <p:cNvSpPr>
            <a:spLocks noGrp="1"/>
          </p:cNvSpPr>
          <p:nvPr>
            <p:ph type="title"/>
          </p:nvPr>
        </p:nvSpPr>
        <p:spPr>
          <a:xfrm>
            <a:off x="457200" y="304800"/>
            <a:ext cx="6216650" cy="808038"/>
          </a:xfrm>
        </p:spPr>
        <p:txBody>
          <a:bodyPr/>
          <a:lstStyle/>
          <a:p>
            <a:r>
              <a:rPr lang="en-US" sz="3200" dirty="0" smtClean="0"/>
              <a:t>Placing a Systems Library member document</a:t>
            </a:r>
            <a:endParaRPr lang="en-US" sz="32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457200" y="1371600"/>
            <a:ext cx="8153400" cy="4953000"/>
          </a:xfrm>
        </p:spPr>
        <p:txBody>
          <a:bodyPr/>
          <a:lstStyle/>
          <a:p>
            <a:pPr marL="0"/>
            <a:r>
              <a:rPr lang="en-US" sz="1800" dirty="0" smtClean="0"/>
              <a:t>You position the parts similarly to the way you would normally position a part in an assembly, by selecting a part already in the assembly, and a face or element on that part to define the relationship. If the Use Reduced Steps When Positioning Parts option is set, then you will only need to select a face or element on an assembly part to define the relationship.</a:t>
            </a:r>
          </a:p>
        </p:txBody>
      </p:sp>
      <p:sp>
        <p:nvSpPr>
          <p:cNvPr id="4099" name="Title 1"/>
          <p:cNvSpPr>
            <a:spLocks noGrp="1"/>
          </p:cNvSpPr>
          <p:nvPr>
            <p:ph type="title"/>
          </p:nvPr>
        </p:nvSpPr>
        <p:spPr>
          <a:xfrm>
            <a:off x="457200" y="304800"/>
            <a:ext cx="6216650" cy="808038"/>
          </a:xfrm>
        </p:spPr>
        <p:txBody>
          <a:bodyPr/>
          <a:lstStyle/>
          <a:p>
            <a:r>
              <a:rPr lang="en-US" sz="3200" dirty="0" smtClean="0"/>
              <a:t>Positioning parts</a:t>
            </a:r>
            <a:endParaRPr lang="en-US" sz="32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457200" y="1371600"/>
            <a:ext cx="8153400" cy="4953000"/>
          </a:xfrm>
        </p:spPr>
        <p:txBody>
          <a:bodyPr/>
          <a:lstStyle/>
          <a:p>
            <a:pPr marL="0"/>
            <a:r>
              <a:rPr lang="en-US" sz="1800" dirty="0" smtClean="0"/>
              <a:t>When you drop the systems library member into the assembly, the face on the placement part for the first positioning relationship is highlighted (A). You can then select the target face in the assembly to satisfy the first relationship (B). The Input dialog box displays the relationship type and default value for each relationship. You can also use the command bar to define a new offset value for the first relationship, or skip defining the relationship entirely. </a:t>
            </a:r>
            <a:endParaRPr lang="en-US" sz="1800" dirty="0"/>
          </a:p>
        </p:txBody>
      </p:sp>
      <p:sp>
        <p:nvSpPr>
          <p:cNvPr id="4099" name="Title 1"/>
          <p:cNvSpPr>
            <a:spLocks noGrp="1"/>
          </p:cNvSpPr>
          <p:nvPr>
            <p:ph type="title"/>
          </p:nvPr>
        </p:nvSpPr>
        <p:spPr>
          <a:xfrm>
            <a:off x="457200" y="304800"/>
            <a:ext cx="6216650" cy="808038"/>
          </a:xfrm>
        </p:spPr>
        <p:txBody>
          <a:bodyPr/>
          <a:lstStyle/>
          <a:p>
            <a:r>
              <a:rPr lang="en-US" sz="3200" dirty="0" smtClean="0"/>
              <a:t>Positioning parts</a:t>
            </a:r>
            <a:endParaRPr lang="en-US" sz="3200" dirty="0"/>
          </a:p>
        </p:txBody>
      </p:sp>
      <p:pic>
        <p:nvPicPr>
          <p:cNvPr id="3" name="Picture 3"/>
          <p:cNvPicPr>
            <a:picLocks noChangeAspect="1" noChangeArrowheads="1"/>
          </p:cNvPicPr>
          <p:nvPr/>
        </p:nvPicPr>
        <p:blipFill>
          <a:blip r:embed="rId3" cstate="print">
            <a:clrChange>
              <a:clrFrom>
                <a:srgbClr val="FEFEFE"/>
              </a:clrFrom>
              <a:clrTo>
                <a:srgbClr val="FEFEFE">
                  <a:alpha val="0"/>
                </a:srgbClr>
              </a:clrTo>
            </a:clrChange>
          </a:blip>
          <a:srcRect/>
          <a:stretch>
            <a:fillRect/>
          </a:stretch>
        </p:blipFill>
        <p:spPr bwMode="auto">
          <a:xfrm>
            <a:off x="2743200" y="3352800"/>
            <a:ext cx="3724275" cy="26765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457200" y="1371600"/>
            <a:ext cx="8153400" cy="4953000"/>
          </a:xfrm>
        </p:spPr>
        <p:txBody>
          <a:bodyPr/>
          <a:lstStyle/>
          <a:p>
            <a:pPr marL="0"/>
            <a:r>
              <a:rPr lang="en-US" sz="1800" dirty="0" smtClean="0"/>
              <a:t>After you select the target face for the first relationship, the set of parts is repositioned, and the face on the placement part for the second positioning relationship is highlighted (A). You can then select the target face in the assembly to satisfy the second relationship (B).</a:t>
            </a:r>
          </a:p>
          <a:p>
            <a:pPr marL="0"/>
            <a:endParaRPr lang="en-US" sz="1800" dirty="0" smtClean="0"/>
          </a:p>
          <a:p>
            <a:pPr marL="0"/>
            <a:endParaRPr lang="en-US" sz="1800" dirty="0" smtClean="0"/>
          </a:p>
          <a:p>
            <a:pPr marL="0"/>
            <a:endParaRPr lang="en-US" sz="1800" dirty="0" smtClean="0"/>
          </a:p>
          <a:p>
            <a:pPr marL="0"/>
            <a:endParaRPr lang="en-US" sz="1800" dirty="0" smtClean="0"/>
          </a:p>
          <a:p>
            <a:pPr marL="0"/>
            <a:endParaRPr lang="en-US" sz="1800" dirty="0" smtClean="0"/>
          </a:p>
          <a:p>
            <a:pPr marL="0"/>
            <a:endParaRPr lang="en-US" sz="1800" dirty="0" smtClean="0"/>
          </a:p>
          <a:p>
            <a:pPr marL="0"/>
            <a:endParaRPr lang="en-US" sz="1800" dirty="0" smtClean="0"/>
          </a:p>
          <a:p>
            <a:pPr marL="0"/>
            <a:endParaRPr lang="en-US" sz="1800" dirty="0" smtClean="0"/>
          </a:p>
          <a:p>
            <a:pPr marL="0"/>
            <a:endParaRPr lang="en-US" sz="1800" dirty="0" smtClean="0"/>
          </a:p>
          <a:p>
            <a:pPr marL="0"/>
            <a:endParaRPr lang="en-US" sz="1800" dirty="0" smtClean="0"/>
          </a:p>
          <a:p>
            <a:pPr marL="0"/>
            <a:r>
              <a:rPr lang="en-US" sz="1800" dirty="0" smtClean="0"/>
              <a:t>You continue in this fashion until all the positioning relationships have been defined or skipped.</a:t>
            </a:r>
            <a:endParaRPr lang="en-US" sz="1800" dirty="0"/>
          </a:p>
        </p:txBody>
      </p:sp>
      <p:sp>
        <p:nvSpPr>
          <p:cNvPr id="4099" name="Title 1"/>
          <p:cNvSpPr>
            <a:spLocks noGrp="1"/>
          </p:cNvSpPr>
          <p:nvPr>
            <p:ph type="title"/>
          </p:nvPr>
        </p:nvSpPr>
        <p:spPr>
          <a:xfrm>
            <a:off x="457200" y="304800"/>
            <a:ext cx="6216650" cy="808038"/>
          </a:xfrm>
        </p:spPr>
        <p:txBody>
          <a:bodyPr/>
          <a:lstStyle/>
          <a:p>
            <a:r>
              <a:rPr lang="en-US" sz="3200" dirty="0" smtClean="0"/>
              <a:t>Positioning parts</a:t>
            </a:r>
            <a:endParaRPr lang="en-US" sz="3200" dirty="0"/>
          </a:p>
        </p:txBody>
      </p:sp>
      <p:pic>
        <p:nvPicPr>
          <p:cNvPr id="5123"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2743200" y="2590800"/>
            <a:ext cx="3495675" cy="25622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457200" y="1371600"/>
            <a:ext cx="8153400" cy="4953000"/>
          </a:xfrm>
        </p:spPr>
        <p:txBody>
          <a:bodyPr/>
          <a:lstStyle/>
          <a:p>
            <a:pPr marL="0"/>
            <a:r>
              <a:rPr lang="en-US" sz="1800" dirty="0" smtClean="0"/>
              <a:t>After you define the assembly relationships, you specify the part that you want to modify with the captured features. For example, if the feature you are placing is a hole feature, you would select a planar face on the assembly part (A) on which you want to apply the hole feature. The hole feature is associatively linked as a child of the parent part used to define the feature. In this example, the parent part is the bracket part (B).</a:t>
            </a:r>
          </a:p>
          <a:p>
            <a:pPr marL="0"/>
            <a:endParaRPr lang="en-US" sz="1800" dirty="0" smtClean="0"/>
          </a:p>
        </p:txBody>
      </p:sp>
      <p:sp>
        <p:nvSpPr>
          <p:cNvPr id="4099" name="Title 1"/>
          <p:cNvSpPr>
            <a:spLocks noGrp="1"/>
          </p:cNvSpPr>
          <p:nvPr>
            <p:ph type="title"/>
          </p:nvPr>
        </p:nvSpPr>
        <p:spPr>
          <a:xfrm>
            <a:off x="457200" y="304800"/>
            <a:ext cx="6216650" cy="808038"/>
          </a:xfrm>
        </p:spPr>
        <p:txBody>
          <a:bodyPr/>
          <a:lstStyle/>
          <a:p>
            <a:r>
              <a:rPr lang="en-US" sz="3200" dirty="0" smtClean="0"/>
              <a:t>Positioning features</a:t>
            </a:r>
            <a:endParaRPr lang="en-US" sz="3200" dirty="0"/>
          </a:p>
        </p:txBody>
      </p:sp>
      <p:pic>
        <p:nvPicPr>
          <p:cNvPr id="6146" name="Picture 2"/>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2895600" y="2971800"/>
            <a:ext cx="3495675" cy="27622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457200" y="1371600"/>
            <a:ext cx="8153400" cy="4953000"/>
          </a:xfrm>
        </p:spPr>
        <p:txBody>
          <a:bodyPr/>
          <a:lstStyle/>
          <a:p>
            <a:pPr marL="0"/>
            <a:r>
              <a:rPr lang="en-US" sz="1800" dirty="0" smtClean="0"/>
              <a:t>After placement, the parts behave exactly the same as any part in an assembly. The systems library document itself is not placed into the assembly. It is used as a container that defines the systems components.</a:t>
            </a:r>
          </a:p>
          <a:p>
            <a:pPr marL="0"/>
            <a:endParaRPr lang="en-US" sz="1800" dirty="0" smtClean="0"/>
          </a:p>
        </p:txBody>
      </p:sp>
      <p:sp>
        <p:nvSpPr>
          <p:cNvPr id="4099" name="Title 1"/>
          <p:cNvSpPr>
            <a:spLocks noGrp="1"/>
          </p:cNvSpPr>
          <p:nvPr>
            <p:ph type="title"/>
          </p:nvPr>
        </p:nvSpPr>
        <p:spPr>
          <a:xfrm>
            <a:off x="457200" y="304800"/>
            <a:ext cx="6216650" cy="808038"/>
          </a:xfrm>
        </p:spPr>
        <p:txBody>
          <a:bodyPr/>
          <a:lstStyle/>
          <a:p>
            <a:r>
              <a:rPr lang="en-US" sz="3200" dirty="0" smtClean="0"/>
              <a:t>Positioning features</a:t>
            </a:r>
            <a:endParaRPr lang="en-US" sz="32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itle 1"/>
          <p:cNvSpPr>
            <a:spLocks noGrp="1"/>
          </p:cNvSpPr>
          <p:nvPr>
            <p:ph type="title"/>
          </p:nvPr>
        </p:nvSpPr>
        <p:spPr>
          <a:xfrm>
            <a:off x="457200" y="381000"/>
            <a:ext cx="6781800" cy="808038"/>
          </a:xfrm>
        </p:spPr>
        <p:txBody>
          <a:bodyPr/>
          <a:lstStyle/>
          <a:p>
            <a:pPr eaLnBrk="1" hangingPunct="1"/>
            <a:r>
              <a:rPr lang="en-US" sz="3200" i="1" dirty="0" smtClean="0"/>
              <a:t>Activity</a:t>
            </a:r>
            <a:endParaRPr lang="en-US" sz="2800" i="1" dirty="0" smtClean="0"/>
          </a:p>
        </p:txBody>
      </p:sp>
      <p:sp>
        <p:nvSpPr>
          <p:cNvPr id="4" name="Content Placeholder 2"/>
          <p:cNvSpPr>
            <a:spLocks noGrp="1"/>
          </p:cNvSpPr>
          <p:nvPr>
            <p:ph idx="1"/>
          </p:nvPr>
        </p:nvSpPr>
        <p:spPr>
          <a:xfrm>
            <a:off x="457200" y="1371600"/>
            <a:ext cx="7924800" cy="1066800"/>
          </a:xfrm>
        </p:spPr>
        <p:txBody>
          <a:bodyPr/>
          <a:lstStyle/>
          <a:p>
            <a:pPr marL="0"/>
            <a:r>
              <a:rPr lang="en-US" dirty="0" smtClean="0"/>
              <a:t>Activity: Activity Systems library</a:t>
            </a:r>
          </a:p>
        </p:txBody>
      </p:sp>
      <p:sp>
        <p:nvSpPr>
          <p:cNvPr id="6" name="Content Placeholder 2"/>
          <p:cNvSpPr txBox="1">
            <a:spLocks/>
          </p:cNvSpPr>
          <p:nvPr/>
        </p:nvSpPr>
        <p:spPr bwMode="auto">
          <a:xfrm>
            <a:off x="533400" y="4038600"/>
            <a:ext cx="7924800" cy="10668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342900" algn="l" defTabSz="914400" rtl="0" eaLnBrk="0" fontAlgn="base" latinLnBrk="0" hangingPunct="0">
              <a:lnSpc>
                <a:spcPct val="100000"/>
              </a:lnSpc>
              <a:spcBef>
                <a:spcPct val="0"/>
              </a:spcBef>
              <a:spcAft>
                <a:spcPct val="0"/>
              </a:spcAft>
              <a:buClrTx/>
              <a:buSzTx/>
              <a:buFont typeface="Wingdings" pitchFamily="2" charset="2"/>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p:txBody>
      </p:sp>
      <p:pic>
        <p:nvPicPr>
          <p:cNvPr id="7171"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2967038" y="2209800"/>
            <a:ext cx="3209925" cy="2438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457200" y="1371600"/>
            <a:ext cx="8153400" cy="4953000"/>
          </a:xfrm>
        </p:spPr>
        <p:txBody>
          <a:bodyPr/>
          <a:lstStyle/>
          <a:p>
            <a:pPr marL="0"/>
            <a:r>
              <a:rPr lang="en-US" sz="1800" dirty="0" smtClean="0"/>
              <a:t>When building assemblies, you often need to use the same group of parts more than once. This group of parts may also need the same feature modification made to a mating part in the assembly to facilitate placement of the group of parts.  </a:t>
            </a:r>
          </a:p>
          <a:p>
            <a:pPr marL="0"/>
            <a:endParaRPr lang="en-US" sz="1800" dirty="0" smtClean="0"/>
          </a:p>
          <a:p>
            <a:pPr marL="0"/>
            <a:r>
              <a:rPr lang="en-US" sz="1800" dirty="0" smtClean="0"/>
              <a:t>For example, you may need to place a bracket (A) and its mounting bolts and washers (B) in many different assemblies, or many times in one assembly. The bolts may also need mounting holes in the part (C) to which they are fastened. </a:t>
            </a:r>
          </a:p>
        </p:txBody>
      </p:sp>
      <p:sp>
        <p:nvSpPr>
          <p:cNvPr id="4099" name="Title 1"/>
          <p:cNvSpPr>
            <a:spLocks noGrp="1"/>
          </p:cNvSpPr>
          <p:nvPr>
            <p:ph type="title"/>
          </p:nvPr>
        </p:nvSpPr>
        <p:spPr>
          <a:xfrm>
            <a:off x="457200" y="304800"/>
            <a:ext cx="6216650" cy="808038"/>
          </a:xfrm>
        </p:spPr>
        <p:txBody>
          <a:bodyPr/>
          <a:lstStyle/>
          <a:p>
            <a:pPr eaLnBrk="1" hangingPunct="1"/>
            <a:r>
              <a:rPr lang="en-US" sz="3200" dirty="0" smtClean="0"/>
              <a:t>Working with Systems Libraries in assemblies</a:t>
            </a:r>
            <a:endParaRPr lang="en-US" sz="2800" i="1" dirty="0" smtClean="0"/>
          </a:p>
        </p:txBody>
      </p:sp>
      <p:pic>
        <p:nvPicPr>
          <p:cNvPr id="1027" name="Picture 3"/>
          <p:cNvPicPr>
            <a:picLocks noChangeAspect="1" noChangeArrowheads="1"/>
          </p:cNvPicPr>
          <p:nvPr/>
        </p:nvPicPr>
        <p:blipFill>
          <a:blip r:embed="rId3" cstate="print">
            <a:clrChange>
              <a:clrFrom>
                <a:srgbClr val="FEFEFE"/>
              </a:clrFrom>
              <a:clrTo>
                <a:srgbClr val="FEFEFE">
                  <a:alpha val="0"/>
                </a:srgbClr>
              </a:clrTo>
            </a:clrChange>
          </a:blip>
          <a:srcRect/>
          <a:stretch>
            <a:fillRect/>
          </a:stretch>
        </p:blipFill>
        <p:spPr bwMode="auto">
          <a:xfrm>
            <a:off x="2971800" y="3657600"/>
            <a:ext cx="3467100" cy="22764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457200" y="1371600"/>
            <a:ext cx="8153400" cy="4953000"/>
          </a:xfrm>
        </p:spPr>
        <p:txBody>
          <a:bodyPr/>
          <a:lstStyle/>
          <a:p>
            <a:pPr marL="0"/>
            <a:r>
              <a:rPr lang="en-US" sz="1800" dirty="0" smtClean="0"/>
              <a:t>You can use the systems library functionality in Solid Edge to define the group of parts, features, and assembly relationships so you can reuse them easily later. </a:t>
            </a:r>
          </a:p>
          <a:p>
            <a:pPr marL="0"/>
            <a:endParaRPr lang="en-US" sz="1800" dirty="0" smtClean="0"/>
          </a:p>
          <a:p>
            <a:pPr marL="0"/>
            <a:r>
              <a:rPr lang="en-US" sz="1800" dirty="0" smtClean="0"/>
              <a:t>The parts, features, and relationships for a systems library member are stored in an assembly document you define.</a:t>
            </a:r>
          </a:p>
          <a:p>
            <a:pPr marL="0"/>
            <a:endParaRPr lang="en-US" sz="1800" dirty="0" smtClean="0"/>
          </a:p>
          <a:p>
            <a:r>
              <a:rPr lang="en-US" sz="1800" dirty="0" smtClean="0"/>
              <a:t>A systems library document can consist of the following:</a:t>
            </a:r>
          </a:p>
          <a:p>
            <a:pPr>
              <a:buFont typeface="Arial" pitchFamily="34" charset="0"/>
              <a:buChar char="•"/>
            </a:pPr>
            <a:r>
              <a:rPr lang="en-US" sz="1800" dirty="0" smtClean="0"/>
              <a:t>Complete subassembly documents</a:t>
            </a:r>
          </a:p>
          <a:p>
            <a:pPr>
              <a:buFont typeface="Arial" pitchFamily="34" charset="0"/>
              <a:buChar char="•"/>
            </a:pPr>
            <a:r>
              <a:rPr lang="en-US" sz="1800" dirty="0" smtClean="0"/>
              <a:t>Part documents</a:t>
            </a:r>
          </a:p>
          <a:p>
            <a:pPr>
              <a:buFont typeface="Arial" pitchFamily="34" charset="0"/>
              <a:buChar char="•"/>
            </a:pPr>
            <a:r>
              <a:rPr lang="en-US" sz="1800" dirty="0" smtClean="0"/>
              <a:t>Features that are associative children of one of the part documents </a:t>
            </a:r>
          </a:p>
        </p:txBody>
      </p:sp>
      <p:sp>
        <p:nvSpPr>
          <p:cNvPr id="4099" name="Title 1"/>
          <p:cNvSpPr>
            <a:spLocks noGrp="1"/>
          </p:cNvSpPr>
          <p:nvPr>
            <p:ph type="title"/>
          </p:nvPr>
        </p:nvSpPr>
        <p:spPr>
          <a:xfrm>
            <a:off x="457200" y="304800"/>
            <a:ext cx="6216650" cy="808038"/>
          </a:xfrm>
        </p:spPr>
        <p:txBody>
          <a:bodyPr/>
          <a:lstStyle/>
          <a:p>
            <a:pPr eaLnBrk="1" hangingPunct="1"/>
            <a:r>
              <a:rPr lang="en-US" sz="3200" dirty="0" smtClean="0"/>
              <a:t>Working with Systems Libraries in assemblies</a:t>
            </a:r>
            <a:endParaRPr lang="en-US" sz="2800" i="1"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457200" y="1371600"/>
            <a:ext cx="8153400" cy="4953000"/>
          </a:xfrm>
        </p:spPr>
        <p:txBody>
          <a:bodyPr/>
          <a:lstStyle/>
          <a:p>
            <a:pPr marL="0"/>
            <a:r>
              <a:rPr lang="en-US" sz="1800" dirty="0" smtClean="0"/>
              <a:t>When creating a new systems library member, you must adhere to the following rules:</a:t>
            </a:r>
          </a:p>
          <a:p>
            <a:pPr marL="457200">
              <a:buFont typeface="Arial" pitchFamily="34" charset="0"/>
              <a:buChar char="•"/>
            </a:pPr>
            <a:r>
              <a:rPr lang="en-US" sz="1800" dirty="0" smtClean="0"/>
              <a:t>You can only select parts and entire subassemblies that are in the top level assembly. </a:t>
            </a:r>
          </a:p>
          <a:p>
            <a:pPr marL="457200">
              <a:buFont typeface="Arial" pitchFamily="34" charset="0"/>
              <a:buChar char="•"/>
            </a:pPr>
            <a:r>
              <a:rPr lang="en-US" sz="1800" dirty="0" smtClean="0"/>
              <a:t>You cannot create a systems library member when working in an alternate assembly. You can use the Save Member As command to save a copy of the alternate assembly as a normal assembly to use this functionality.</a:t>
            </a:r>
          </a:p>
          <a:p>
            <a:pPr marL="457200">
              <a:buFont typeface="Arial" pitchFamily="34" charset="0"/>
              <a:buChar char="•"/>
            </a:pPr>
            <a:r>
              <a:rPr lang="en-US" sz="1800" dirty="0" smtClean="0"/>
              <a:t>You cannot create a systems library member when you are in-place activated in a subassembly. </a:t>
            </a:r>
            <a:endParaRPr lang="en-US" sz="1800" dirty="0"/>
          </a:p>
        </p:txBody>
      </p:sp>
      <p:sp>
        <p:nvSpPr>
          <p:cNvPr id="4099" name="Title 1"/>
          <p:cNvSpPr>
            <a:spLocks noGrp="1"/>
          </p:cNvSpPr>
          <p:nvPr>
            <p:ph type="title"/>
          </p:nvPr>
        </p:nvSpPr>
        <p:spPr>
          <a:xfrm>
            <a:off x="457200" y="304800"/>
            <a:ext cx="6216650" cy="808038"/>
          </a:xfrm>
        </p:spPr>
        <p:txBody>
          <a:bodyPr/>
          <a:lstStyle/>
          <a:p>
            <a:r>
              <a:rPr lang="en-US" sz="3200" dirty="0" smtClean="0"/>
              <a:t>Creating Systems Library members</a:t>
            </a:r>
            <a:endParaRPr lang="en-US" sz="32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457200" y="1371600"/>
            <a:ext cx="8153400" cy="4953000"/>
          </a:xfrm>
        </p:spPr>
        <p:txBody>
          <a:bodyPr/>
          <a:lstStyle/>
          <a:p>
            <a:pPr marL="0"/>
            <a:r>
              <a:rPr lang="en-US" sz="1800" dirty="0" smtClean="0"/>
              <a:t>Any parts and subassemblies that are in the active assembly can be added to a systems library document. When adding a subassembly, the entire subassembly must be added. You cannot select individual parts in the subassembly. You can select the parts you want to capture in the assembly window or in </a:t>
            </a:r>
            <a:r>
              <a:rPr lang="en-US" sz="1800" dirty="0" err="1" smtClean="0"/>
              <a:t>PathFinder</a:t>
            </a:r>
            <a:r>
              <a:rPr lang="en-US" sz="1800" dirty="0" smtClean="0"/>
              <a:t>. If you select an assembly pattern, the parts that were used to define the pattern are automatically captured. </a:t>
            </a:r>
          </a:p>
          <a:p>
            <a:pPr marL="0"/>
            <a:endParaRPr lang="en-US" sz="1800" dirty="0" smtClean="0"/>
          </a:p>
          <a:p>
            <a:pPr marL="0"/>
            <a:r>
              <a:rPr lang="en-US" sz="1800" dirty="0" smtClean="0"/>
              <a:t>The parts and subassemblies you select are listed in the Selected Components dialog box. When you have selected all the parts and subassemblies you want in the new systems library member, click the Accept button on the command bar to proceed to Captures Features Step. The relationships used to position the parts and subassemblies are automatically captured.</a:t>
            </a:r>
            <a:endParaRPr lang="en-US" sz="1800" dirty="0"/>
          </a:p>
        </p:txBody>
      </p:sp>
      <p:sp>
        <p:nvSpPr>
          <p:cNvPr id="4099" name="Title 1"/>
          <p:cNvSpPr>
            <a:spLocks noGrp="1"/>
          </p:cNvSpPr>
          <p:nvPr>
            <p:ph type="title"/>
          </p:nvPr>
        </p:nvSpPr>
        <p:spPr>
          <a:xfrm>
            <a:off x="457200" y="304800"/>
            <a:ext cx="6216650" cy="808038"/>
          </a:xfrm>
        </p:spPr>
        <p:txBody>
          <a:bodyPr/>
          <a:lstStyle/>
          <a:p>
            <a:r>
              <a:rPr lang="en-US" sz="3200" dirty="0" smtClean="0"/>
              <a:t>Selecting components</a:t>
            </a:r>
            <a:endParaRPr lang="en-US" sz="32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457200" y="1371600"/>
            <a:ext cx="8153400" cy="4953000"/>
          </a:xfrm>
        </p:spPr>
        <p:txBody>
          <a:bodyPr/>
          <a:lstStyle/>
          <a:p>
            <a:pPr marL="0"/>
            <a:r>
              <a:rPr lang="en-US" sz="1800" dirty="0" smtClean="0"/>
              <a:t>You can only capture features that were created using inter-part associativity techniques. If one of the parts you selected in the Select Components Step was used as a parent to create an associative feature on another part, the associative child feature on that other part is available for use in the systems library member. For example, if the hole feature (A) in the mounting plate was constructed using the Include command to associatively include edges (B) (C) from the bracket part, the hole feature (A) can be part of the systems library document. </a:t>
            </a:r>
          </a:p>
          <a:p>
            <a:pPr>
              <a:buFont typeface="Arial" pitchFamily="34" charset="0"/>
              <a:buChar char="•"/>
            </a:pPr>
            <a:endParaRPr lang="en-US" sz="1800" dirty="0" smtClean="0"/>
          </a:p>
        </p:txBody>
      </p:sp>
      <p:sp>
        <p:nvSpPr>
          <p:cNvPr id="4099" name="Title 1"/>
          <p:cNvSpPr>
            <a:spLocks noGrp="1"/>
          </p:cNvSpPr>
          <p:nvPr>
            <p:ph type="title"/>
          </p:nvPr>
        </p:nvSpPr>
        <p:spPr>
          <a:xfrm>
            <a:off x="457200" y="304800"/>
            <a:ext cx="6216650" cy="808038"/>
          </a:xfrm>
        </p:spPr>
        <p:txBody>
          <a:bodyPr/>
          <a:lstStyle/>
          <a:p>
            <a:r>
              <a:rPr lang="en-US" sz="3200" dirty="0" smtClean="0"/>
              <a:t>Capturing features</a:t>
            </a:r>
            <a:endParaRPr lang="en-US" sz="3200" dirty="0"/>
          </a:p>
        </p:txBody>
      </p:sp>
      <p:pic>
        <p:nvPicPr>
          <p:cNvPr id="2051" name="Picture 3"/>
          <p:cNvPicPr>
            <a:picLocks noChangeAspect="1" noChangeArrowheads="1"/>
          </p:cNvPicPr>
          <p:nvPr/>
        </p:nvPicPr>
        <p:blipFill>
          <a:blip r:embed="rId3" cstate="print">
            <a:clrChange>
              <a:clrFrom>
                <a:srgbClr val="FEFEFE"/>
              </a:clrFrom>
              <a:clrTo>
                <a:srgbClr val="FEFEFE">
                  <a:alpha val="0"/>
                </a:srgbClr>
              </a:clrTo>
            </a:clrChange>
          </a:blip>
          <a:srcRect/>
          <a:stretch>
            <a:fillRect/>
          </a:stretch>
        </p:blipFill>
        <p:spPr bwMode="auto">
          <a:xfrm>
            <a:off x="2819400" y="3352800"/>
            <a:ext cx="3629025" cy="27146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457200" y="1371600"/>
            <a:ext cx="8153400" cy="4953000"/>
          </a:xfrm>
        </p:spPr>
        <p:txBody>
          <a:bodyPr/>
          <a:lstStyle/>
          <a:p>
            <a:pPr marL="0"/>
            <a:r>
              <a:rPr lang="en-US" sz="1800" dirty="0" smtClean="0"/>
              <a:t>NOTE: </a:t>
            </a:r>
          </a:p>
          <a:p>
            <a:pPr marL="0"/>
            <a:r>
              <a:rPr lang="en-US" sz="1800" dirty="0" smtClean="0"/>
              <a:t>System Libraries use Inter-part associativity to maintain the relations between library features and the parts that they will be placed on. For more information on inter-part associativity, see the Inter-Part Associativity Help topic. </a:t>
            </a:r>
          </a:p>
          <a:p>
            <a:pPr marL="0"/>
            <a:endParaRPr lang="en-US" sz="1800" dirty="0" smtClean="0"/>
          </a:p>
          <a:p>
            <a:pPr marL="0"/>
            <a:r>
              <a:rPr lang="en-US" sz="1800" dirty="0" smtClean="0"/>
              <a:t>In the previous example, the system library member will then consist of the bracket part (A), the bolts and washers (B) (C), and the hole feature (D). When you place the systems library document later, the plate part itself is not placed. </a:t>
            </a:r>
          </a:p>
          <a:p>
            <a:pPr>
              <a:buFont typeface="Arial" pitchFamily="34" charset="0"/>
              <a:buChar char="•"/>
            </a:pPr>
            <a:endParaRPr lang="en-US" sz="1800" dirty="0" smtClean="0"/>
          </a:p>
        </p:txBody>
      </p:sp>
      <p:sp>
        <p:nvSpPr>
          <p:cNvPr id="4099" name="Title 1"/>
          <p:cNvSpPr>
            <a:spLocks noGrp="1"/>
          </p:cNvSpPr>
          <p:nvPr>
            <p:ph type="title"/>
          </p:nvPr>
        </p:nvSpPr>
        <p:spPr>
          <a:xfrm>
            <a:off x="457200" y="304800"/>
            <a:ext cx="6216650" cy="808038"/>
          </a:xfrm>
        </p:spPr>
        <p:txBody>
          <a:bodyPr/>
          <a:lstStyle/>
          <a:p>
            <a:r>
              <a:rPr lang="en-US" sz="3200" dirty="0" smtClean="0"/>
              <a:t>Capturing features</a:t>
            </a:r>
            <a:endParaRPr lang="en-US" sz="3200" dirty="0"/>
          </a:p>
        </p:txBody>
      </p:sp>
      <p:pic>
        <p:nvPicPr>
          <p:cNvPr id="3075" name="Picture 3"/>
          <p:cNvPicPr>
            <a:picLocks noChangeAspect="1" noChangeArrowheads="1"/>
          </p:cNvPicPr>
          <p:nvPr/>
        </p:nvPicPr>
        <p:blipFill>
          <a:blip r:embed="rId3" cstate="print">
            <a:clrChange>
              <a:clrFrom>
                <a:srgbClr val="FEFEFE"/>
              </a:clrFrom>
              <a:clrTo>
                <a:srgbClr val="FEFEFE">
                  <a:alpha val="0"/>
                </a:srgbClr>
              </a:clrTo>
            </a:clrChange>
          </a:blip>
          <a:srcRect/>
          <a:stretch>
            <a:fillRect/>
          </a:stretch>
        </p:blipFill>
        <p:spPr bwMode="auto">
          <a:xfrm>
            <a:off x="2667000" y="3657600"/>
            <a:ext cx="3733800" cy="24193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457200" y="1371600"/>
            <a:ext cx="8153400" cy="4953000"/>
          </a:xfrm>
        </p:spPr>
        <p:txBody>
          <a:bodyPr/>
          <a:lstStyle/>
          <a:p>
            <a:pPr marL="0"/>
            <a:r>
              <a:rPr lang="en-US" sz="1800" dirty="0" smtClean="0"/>
              <a:t>When you select parts that have been used as parents in an associative inter-part feature, the child features that are available for including in the new systems library document are listed in the Captured Features dialog box and are highlighted in the assembly window so you can select only the features you want to capture. </a:t>
            </a:r>
          </a:p>
          <a:p>
            <a:pPr marL="0"/>
            <a:endParaRPr lang="en-US" sz="1800" dirty="0" smtClean="0"/>
          </a:p>
          <a:p>
            <a:pPr marL="0"/>
            <a:r>
              <a:rPr lang="en-US" sz="1800" dirty="0" smtClean="0"/>
              <a:t>You can also capture any treatment features that modified the associative inter-part feature. For example, if you added chamfers to the holes described earlier, you can add them to the captured features list by selecting the chamfer feature in the assembly window.</a:t>
            </a:r>
          </a:p>
          <a:p>
            <a:pPr marL="0"/>
            <a:endParaRPr lang="en-US" sz="1800" dirty="0" smtClean="0"/>
          </a:p>
          <a:p>
            <a:pPr marL="0"/>
            <a:r>
              <a:rPr lang="en-US" sz="1800" dirty="0" smtClean="0"/>
              <a:t>After you have selected the features you want to capture, click the Accept button on the command bar. If you do not want to capture features for the new systems library document, you can click the Next button on the command bar to bypass this step.</a:t>
            </a:r>
          </a:p>
          <a:p>
            <a:pPr>
              <a:buFont typeface="Arial" pitchFamily="34" charset="0"/>
              <a:buChar char="•"/>
            </a:pPr>
            <a:endParaRPr lang="en-US" sz="1800" dirty="0" smtClean="0"/>
          </a:p>
        </p:txBody>
      </p:sp>
      <p:sp>
        <p:nvSpPr>
          <p:cNvPr id="4099" name="Title 1"/>
          <p:cNvSpPr>
            <a:spLocks noGrp="1"/>
          </p:cNvSpPr>
          <p:nvPr>
            <p:ph type="title"/>
          </p:nvPr>
        </p:nvSpPr>
        <p:spPr>
          <a:xfrm>
            <a:off x="457200" y="304800"/>
            <a:ext cx="6216650" cy="808038"/>
          </a:xfrm>
        </p:spPr>
        <p:txBody>
          <a:bodyPr/>
          <a:lstStyle/>
          <a:p>
            <a:r>
              <a:rPr lang="en-US" sz="3200" dirty="0" smtClean="0"/>
              <a:t>Capturing features</a:t>
            </a:r>
            <a:endParaRPr lang="en-US" sz="32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457200" y="1371600"/>
            <a:ext cx="8153400" cy="4953000"/>
          </a:xfrm>
        </p:spPr>
        <p:txBody>
          <a:bodyPr/>
          <a:lstStyle/>
          <a:p>
            <a:pPr marL="0"/>
            <a:r>
              <a:rPr lang="en-US" sz="1800" dirty="0" smtClean="0"/>
              <a:t>When you finish defining the parts and features you want to capture, the Capture Relationships dialog box is displayed so you can review the parts, features, and positioning relationships you captured. You can click the relationships listed on the Capture Relationships dialog box to highlight the faces used to define the relationship you selected, or you can click the OK button on the dialog box to dismiss it.</a:t>
            </a:r>
          </a:p>
          <a:p>
            <a:pPr>
              <a:buFont typeface="Arial" pitchFamily="34" charset="0"/>
              <a:buChar char="•"/>
            </a:pPr>
            <a:endParaRPr lang="en-US" sz="1800" dirty="0" smtClean="0"/>
          </a:p>
        </p:txBody>
      </p:sp>
      <p:sp>
        <p:nvSpPr>
          <p:cNvPr id="4099" name="Title 1"/>
          <p:cNvSpPr>
            <a:spLocks noGrp="1"/>
          </p:cNvSpPr>
          <p:nvPr>
            <p:ph type="title"/>
          </p:nvPr>
        </p:nvSpPr>
        <p:spPr>
          <a:xfrm>
            <a:off x="457200" y="304800"/>
            <a:ext cx="6216650" cy="808038"/>
          </a:xfrm>
        </p:spPr>
        <p:txBody>
          <a:bodyPr/>
          <a:lstStyle/>
          <a:p>
            <a:r>
              <a:rPr lang="en-US" sz="3200" dirty="0" smtClean="0"/>
              <a:t>Capturing relationships</a:t>
            </a:r>
            <a:endParaRPr lang="en-US" sz="3200" dirty="0"/>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COLORSETCLASSNAME" val="ColorSet1"/>
  <p:tag name="COLORS" val="White;White;-2;-2;-1"/>
</p:tagLst>
</file>

<file path=ppt/tags/tag2.xml><?xml version="1.0" encoding="utf-8"?>
<p:tagLst xmlns:a="http://schemas.openxmlformats.org/drawingml/2006/main" xmlns:r="http://schemas.openxmlformats.org/officeDocument/2006/relationships" xmlns:p="http://schemas.openxmlformats.org/presentationml/2006/main">
  <p:tag name="COLORSETCLASSNAME" val="ColorSet1"/>
  <p:tag name="COLORS" val="White;White;-2;-2;-1"/>
</p:tagLst>
</file>

<file path=ppt/theme/theme1.xml><?xml version="1.0" encoding="utf-8"?>
<a:theme xmlns:a="http://schemas.openxmlformats.org/drawingml/2006/main" name="Siemens_PLM_Grey_Template">
  <a:themeElements>
    <a:clrScheme name="Siemens PLM Grey Template 1">
      <a:dk1>
        <a:srgbClr val="000000"/>
      </a:dk1>
      <a:lt1>
        <a:srgbClr val="D0D3DA"/>
      </a:lt1>
      <a:dk2>
        <a:srgbClr val="949EAA"/>
      </a:dk2>
      <a:lt2>
        <a:srgbClr val="FFFFFF"/>
      </a:lt2>
      <a:accent1>
        <a:srgbClr val="AFB4BE"/>
      </a:accent1>
      <a:accent2>
        <a:srgbClr val="FF9900"/>
      </a:accent2>
      <a:accent3>
        <a:srgbClr val="E4E6EA"/>
      </a:accent3>
      <a:accent4>
        <a:srgbClr val="000000"/>
      </a:accent4>
      <a:accent5>
        <a:srgbClr val="D4D6DB"/>
      </a:accent5>
      <a:accent6>
        <a:srgbClr val="E78A00"/>
      </a:accent6>
      <a:hlink>
        <a:srgbClr val="336699"/>
      </a:hlink>
      <a:folHlink>
        <a:srgbClr val="990000"/>
      </a:folHlink>
    </a:clrScheme>
    <a:fontScheme name="Siemens PLM Grey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28575" cap="flat" cmpd="sng" algn="ctr">
          <a:solidFill>
            <a:srgbClr val="C00000"/>
          </a:solidFill>
          <a:prstDash val="solid"/>
          <a:round/>
          <a:headEnd type="none" w="med" len="med"/>
          <a:tailEnd type="none" w="med" len="med"/>
        </a:ln>
        <a:effectLst>
          <a:outerShdw blurRad="50800" dist="38100" dir="2700000" algn="tl" rotWithShape="0">
            <a:prstClr val="black">
              <a:alpha val="40000"/>
            </a:prstClr>
          </a:outerShdw>
        </a:effectLst>
      </a:spPr>
      <a:bodyPr vert="horz" wrap="square" lIns="0" tIns="0" rIns="0" bIns="0" numCol="1" rtlCol="0"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sz="1000" b="0" i="0" u="none" strike="noStrike" cap="none" normalizeH="0" baseline="0" smtClean="0">
            <a:ln>
              <a:noFill/>
            </a:ln>
            <a:solidFill>
              <a:schemeClr val="tx1"/>
            </a:solidFill>
            <a:effectLst/>
            <a:latin typeface="Arial" charset="0"/>
          </a:defRPr>
        </a:defPPr>
      </a:lstStyle>
    </a:spDef>
    <a:lnDef>
      <a:spPr bwMode="auto">
        <a:solidFill>
          <a:schemeClr val="accent1"/>
        </a:solidFill>
        <a:ln w="25400" cap="flat" cmpd="sng" algn="ctr">
          <a:solidFill>
            <a:srgbClr val="FF0000"/>
          </a:solidFill>
          <a:prstDash val="solid"/>
          <a:round/>
          <a:headEnd type="none" w="med" len="med"/>
          <a:tailEnd type="triangle"/>
        </a:ln>
        <a:effectLst>
          <a:outerShdw blurRad="50800" dist="38100" dir="2700000" algn="tl" rotWithShape="0">
            <a:prstClr val="black">
              <a:alpha val="40000"/>
            </a:prstClr>
          </a:outerShdw>
        </a:effectLst>
      </a:spPr>
      <a:bodyPr/>
      <a:lstStyle/>
    </a:lnDef>
  </a:objectDefaults>
  <a:extraClrSchemeLst>
    <a:extraClrScheme>
      <a:clrScheme name="Siemens PLM Grey Template 1">
        <a:dk1>
          <a:srgbClr val="000000"/>
        </a:dk1>
        <a:lt1>
          <a:srgbClr val="D0D3DA"/>
        </a:lt1>
        <a:dk2>
          <a:srgbClr val="949EAA"/>
        </a:dk2>
        <a:lt2>
          <a:srgbClr val="FFFFFF"/>
        </a:lt2>
        <a:accent1>
          <a:srgbClr val="AFB4BE"/>
        </a:accent1>
        <a:accent2>
          <a:srgbClr val="FF9900"/>
        </a:accent2>
        <a:accent3>
          <a:srgbClr val="E4E6EA"/>
        </a:accent3>
        <a:accent4>
          <a:srgbClr val="000000"/>
        </a:accent4>
        <a:accent5>
          <a:srgbClr val="D4D6DB"/>
        </a:accent5>
        <a:accent6>
          <a:srgbClr val="E78A00"/>
        </a:accent6>
        <a:hlink>
          <a:srgbClr val="336699"/>
        </a:hlink>
        <a:folHlink>
          <a:srgbClr val="9900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LongProperties xmlns="http://schemas.microsoft.com/office/2006/metadata/long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F767CD561B52CA4E8ACB2552DF311DBD" ma:contentTypeVersion="0" ma:contentTypeDescription="Create a new document." ma:contentTypeScope="" ma:versionID="10e107eaf9d0837392c1f1a983e69498">
  <xsd:schema xmlns:xsd="http://www.w3.org/2001/XMLSchema" xmlns:p="http://schemas.microsoft.com/office/2006/metadata/properties" xmlns:ns2="56CD67F7-521B-4ECA-8ACB-2552DF311DBD" targetNamespace="http://schemas.microsoft.com/office/2006/metadata/properties" ma:root="true" ma:fieldsID="80dd823656e7c2657ada7ce637836d5a" ns2:_="">
    <xsd:import namespace="56CD67F7-521B-4ECA-8ACB-2552DF311DBD"/>
    <xsd:element name="properties">
      <xsd:complexType>
        <xsd:sequence>
          <xsd:element name="documentManagement">
            <xsd:complexType>
              <xsd:all>
                <xsd:element ref="ns2:Parent_x0020_ID" minOccurs="0"/>
                <xsd:element ref="ns2:Parent_x0020_Type"/>
                <xsd:element ref="ns2:Document_x0020_ID"/>
                <xsd:element ref="ns2:Rev"/>
                <xsd:element ref="ns2:Description0"/>
                <xsd:element ref="ns2:Document_x0020_Type"/>
                <xsd:element ref="ns2:SE_x0020_Release"/>
              </xsd:all>
            </xsd:complexType>
          </xsd:element>
        </xsd:sequence>
      </xsd:complexType>
    </xsd:element>
  </xsd:schema>
  <xsd:schema xmlns:xsd="http://www.w3.org/2001/XMLSchema" xmlns:dms="http://schemas.microsoft.com/office/2006/documentManagement/types" targetNamespace="56CD67F7-521B-4ECA-8ACB-2552DF311DBD" elementFormDefault="qualified">
    <xsd:import namespace="http://schemas.microsoft.com/office/2006/documentManagement/types"/>
    <xsd:element name="Parent_x0020_ID" ma:index="8" nillable="true" ma:displayName="Parent ID" ma:internalName="Parent_x0020_ID">
      <xsd:simpleType>
        <xsd:restriction base="dms:Number"/>
      </xsd:simpleType>
    </xsd:element>
    <xsd:element name="Parent_x0020_Type" ma:index="9" ma:displayName="Parent Type" ma:format="Dropdown" ma:internalName="Parent_x0020_Type">
      <xsd:simpleType>
        <xsd:restriction base="dms:Choice">
          <xsd:enumeration value="None"/>
          <xsd:enumeration value="Task"/>
          <xsd:enumeration value="Project"/>
          <xsd:enumeration value="Theme"/>
          <xsd:enumeration value="Release"/>
        </xsd:restriction>
      </xsd:simpleType>
    </xsd:element>
    <xsd:element name="Document_x0020_ID" ma:index="10" ma:displayName="Document ID" ma:decimals="0" ma:internalName="Document_x0020_ID">
      <xsd:simpleType>
        <xsd:restriction base="dms:Number"/>
      </xsd:simpleType>
    </xsd:element>
    <xsd:element name="Rev" ma:index="11" ma:displayName="Rev" ma:decimals="0" ma:internalName="Rev">
      <xsd:simpleType>
        <xsd:restriction base="dms:Number"/>
      </xsd:simpleType>
    </xsd:element>
    <xsd:element name="Description0" ma:index="12" ma:displayName="Description" ma:internalName="Description0">
      <xsd:simpleType>
        <xsd:restriction base="dms:Note"/>
      </xsd:simpleType>
    </xsd:element>
    <xsd:element name="Document_x0020_Type" ma:index="13" ma:displayName="Document Type" ma:format="Dropdown" ma:internalName="Document_x0020_Type">
      <xsd:simpleType>
        <xsd:restriction base="dms:Choice">
          <xsd:enumeration value="Plan-Concept"/>
          <xsd:enumeration value="Plan-CmdSpec"/>
          <xsd:enumeration value="Plan-ReqSpec"/>
          <xsd:enumeration value="Plan-EnvSpec"/>
          <xsd:enumeration value="Plan-UIQC"/>
          <xsd:enumeration value="Plan-UseTestPlan"/>
          <xsd:enumeration value="Plan-UseReport"/>
          <xsd:enumeration value="Plan-OvrSpec"/>
          <xsd:enumeration value="Dev-DgnSpec"/>
          <xsd:enumeration value="Dev-APISpec"/>
          <xsd:enumeration value="Dev-TechNote"/>
          <xsd:enumeration value="Cert-TestPlan"/>
          <xsd:enumeration value="Cert-Testcase"/>
          <xsd:enumeration value="Cert-ATPResults"/>
          <xsd:enumeration value="Cert-BetaReport"/>
          <xsd:enumeration value="Release"/>
          <xsd:enumeration value="Review"/>
          <xsd:enumeration value="Template"/>
          <xsd:enumeration value="Commitment"/>
        </xsd:restriction>
      </xsd:simpleType>
    </xsd:element>
    <xsd:element name="SE_x0020_Release" ma:index="14" ma:displayName="SE Release" ma:default="" ma:format="Dropdown" ma:internalName="SE_x0020_Release">
      <xsd:simpleType>
        <xsd:restriction base="dms:Choice">
          <xsd:enumeration value="None"/>
          <xsd:enumeration value="V103"/>
          <xsd:enumeration value="V102"/>
          <xsd:enumeration value="V21"/>
          <xsd:enumeration value="V20"/>
          <xsd:enumeration value="V19"/>
          <xsd:enumeration value="V18"/>
          <xsd:enumeration value="V17"/>
          <xsd:enumeration value="V16"/>
          <xsd:enumeration value="V15"/>
          <xsd:enumeration value="V14"/>
          <xsd:enumeration value="V12"/>
          <xsd:enumeration value="V11"/>
          <xsd:enumeration value="V10"/>
          <xsd:enumeration value="Future"/>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4" ma:displayName="Content Type" ma:readOnly="tru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4.xml><?xml version="1.0" encoding="utf-8"?>
<p:properties xmlns:p="http://schemas.microsoft.com/office/2006/metadata/properties" xmlns:xsi="http://www.w3.org/2001/XMLSchema-instance">
  <documentManagement>
    <Document_x0020_ID xmlns="56CD67F7-521B-4ECA-8ACB-2552DF311DBD"/>
    <Parent_x0020_ID xmlns="56CD67F7-521B-4ECA-8ACB-2552DF311DBD" xsi:nil="true"/>
    <Description0 xmlns="56CD67F7-521B-4ECA-8ACB-2552DF311DBD">Solid Edge Training - Constructing procedural features</Description0>
    <Parent_x0020_Type xmlns="56CD67F7-521B-4ECA-8ACB-2552DF311DBD">Release</Parent_x0020_Type>
    <SE_x0020_Release xmlns="56CD67F7-521B-4ECA-8ACB-2552DF311DBD">V103</SE_x0020_Release>
    <Document_x0020_Type xmlns="56CD67F7-521B-4ECA-8ACB-2552DF311DBD">Release</Document_x0020_Type>
    <Rev xmlns="56CD67F7-521B-4ECA-8ACB-2552DF311DBD">1</Rev>
  </documentManagement>
</p:properties>
</file>

<file path=customXml/itemProps1.xml><?xml version="1.0" encoding="utf-8"?>
<ds:datastoreItem xmlns:ds="http://schemas.openxmlformats.org/officeDocument/2006/customXml" ds:itemID="{2A7D46F4-7B95-4701-823E-869469091AC0}">
  <ds:schemaRefs>
    <ds:schemaRef ds:uri="http://schemas.microsoft.com/office/2006/metadata/longProperties"/>
  </ds:schemaRefs>
</ds:datastoreItem>
</file>

<file path=customXml/itemProps2.xml><?xml version="1.0" encoding="utf-8"?>
<ds:datastoreItem xmlns:ds="http://schemas.openxmlformats.org/officeDocument/2006/customXml" ds:itemID="{3EA8FBD1-1A24-411A-80C5-187D747F34A3}">
  <ds:schemaRefs>
    <ds:schemaRef ds:uri="http://schemas.microsoft.com/sharepoint/v3/contenttype/forms"/>
  </ds:schemaRefs>
</ds:datastoreItem>
</file>

<file path=customXml/itemProps3.xml><?xml version="1.0" encoding="utf-8"?>
<ds:datastoreItem xmlns:ds="http://schemas.openxmlformats.org/officeDocument/2006/customXml" ds:itemID="{072BBDA4-B85B-4330-A420-3A23C18FABE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6CD67F7-521B-4ECA-8ACB-2552DF311DBD"/>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4.xml><?xml version="1.0" encoding="utf-8"?>
<ds:datastoreItem xmlns:ds="http://schemas.openxmlformats.org/officeDocument/2006/customXml" ds:itemID="{0035C548-D4C6-4EFA-BB7B-ECC8F7477B5B}">
  <ds:schemaRefs>
    <ds:schemaRef ds:uri="http://schemas.microsoft.com/office/2006/metadata/properties"/>
    <ds:schemaRef ds:uri="56CD67F7-521B-4ECA-8ACB-2552DF311DBD"/>
  </ds:schemaRefs>
</ds:datastoreItem>
</file>

<file path=docProps/app.xml><?xml version="1.0" encoding="utf-8"?>
<Properties xmlns="http://schemas.openxmlformats.org/officeDocument/2006/extended-properties" xmlns:vt="http://schemas.openxmlformats.org/officeDocument/2006/docPropsVTypes">
  <Template>Siemens_PLM_Grey_Template</Template>
  <TotalTime>12950</TotalTime>
  <Words>1439</Words>
  <Application>Microsoft Office PowerPoint</Application>
  <PresentationFormat>On-screen Show (4:3)</PresentationFormat>
  <Paragraphs>91</Paragraphs>
  <Slides>17</Slides>
  <Notes>17</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Siemens_PLM_Grey_Template</vt:lpstr>
      <vt:lpstr>Solid Edge ST4 Training  Assembly systems libraries</vt:lpstr>
      <vt:lpstr>Working with Systems Libraries in assemblies</vt:lpstr>
      <vt:lpstr>Working with Systems Libraries in assemblies</vt:lpstr>
      <vt:lpstr>Creating Systems Library members</vt:lpstr>
      <vt:lpstr>Selecting components</vt:lpstr>
      <vt:lpstr>Capturing features</vt:lpstr>
      <vt:lpstr>Capturing features</vt:lpstr>
      <vt:lpstr>Capturing features</vt:lpstr>
      <vt:lpstr>Capturing relationships</vt:lpstr>
      <vt:lpstr>Defining the Systems Library container document</vt:lpstr>
      <vt:lpstr>Placing a Systems Library member document</vt:lpstr>
      <vt:lpstr>Positioning parts</vt:lpstr>
      <vt:lpstr>Positioning parts</vt:lpstr>
      <vt:lpstr>Positioning parts</vt:lpstr>
      <vt:lpstr>Positioning features</vt:lpstr>
      <vt:lpstr>Positioning features</vt:lpstr>
      <vt:lpstr>Activity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Constructing procedural features</dc:title>
  <dc:creator>Douglas C. Stainbrook</dc:creator>
  <cp:lastModifiedBy>Paul Carter</cp:lastModifiedBy>
  <cp:revision>778</cp:revision>
  <cp:lastPrinted>2005-10-17T08:52:43Z</cp:lastPrinted>
  <dcterms:created xsi:type="dcterms:W3CDTF">2008-09-25T15:14:36Z</dcterms:created>
  <dcterms:modified xsi:type="dcterms:W3CDTF">2011-07-22T22:32:07Z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Document</vt:lpwstr>
  </property>
</Properties>
</file>