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customXml/itemProps4.xml" ContentType="application/vnd.openxmlformats-officedocument.customXml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2"/>
  </p:notesMasterIdLst>
  <p:handoutMasterIdLst>
    <p:handoutMasterId r:id="rId13"/>
  </p:handoutMasterIdLst>
  <p:sldIdLst>
    <p:sldId id="350" r:id="rId6"/>
    <p:sldId id="408" r:id="rId7"/>
    <p:sldId id="419" r:id="rId8"/>
    <p:sldId id="424" r:id="rId9"/>
    <p:sldId id="421" r:id="rId10"/>
    <p:sldId id="418" r:id="rId11"/>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Working with large assemblies</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There are many ways you can improve interactive performance when working with large assemblies in Solid Edge. </a:t>
            </a:r>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Working with large assemblies efficiently</a:t>
            </a:r>
            <a:endParaRPr lang="en-US" sz="2800" i="1" dirty="0" smtClean="0"/>
          </a:p>
        </p:txBody>
      </p:sp>
      <p:pic>
        <p:nvPicPr>
          <p:cNvPr id="50178" name="Picture 2" descr="Solid Edge Massive Assembly Support"/>
          <p:cNvPicPr>
            <a:picLocks noChangeAspect="1" noChangeArrowheads="1"/>
          </p:cNvPicPr>
          <p:nvPr/>
        </p:nvPicPr>
        <p:blipFill>
          <a:blip r:embed="rId3" cstate="print"/>
          <a:srcRect/>
          <a:stretch>
            <a:fillRect/>
          </a:stretch>
        </p:blipFill>
        <p:spPr bwMode="auto">
          <a:xfrm>
            <a:off x="2133600" y="2084832"/>
            <a:ext cx="4343400" cy="408279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Things you can do to increase performance </a:t>
            </a:r>
            <a:r>
              <a:rPr lang="en-US" sz="1800" b="1" dirty="0" smtClean="0"/>
              <a:t>external</a:t>
            </a:r>
            <a:r>
              <a:rPr lang="en-US" sz="1800" dirty="0" smtClean="0"/>
              <a:t> to Solid Edge:</a:t>
            </a:r>
          </a:p>
          <a:p>
            <a:pPr marL="0"/>
            <a:r>
              <a:rPr lang="en-US" sz="1800" dirty="0" smtClean="0"/>
              <a:t>(Read the readme.txt file that comes with the product for more information about system guidelines and recommendations)</a:t>
            </a:r>
          </a:p>
          <a:p>
            <a:pPr marL="0">
              <a:buFont typeface="Arial" pitchFamily="34" charset="0"/>
              <a:buChar char="•"/>
            </a:pPr>
            <a:endParaRPr lang="en-US" sz="1800" dirty="0" smtClean="0"/>
          </a:p>
          <a:p>
            <a:pPr marL="0">
              <a:buFont typeface="Arial" pitchFamily="34" charset="0"/>
              <a:buChar char="•"/>
            </a:pPr>
            <a:r>
              <a:rPr lang="en-US" sz="1800" dirty="0" smtClean="0"/>
              <a:t>Increase physical memory</a:t>
            </a:r>
          </a:p>
          <a:p>
            <a:pPr marL="0">
              <a:buFont typeface="Arial" pitchFamily="34" charset="0"/>
              <a:buChar char="•"/>
            </a:pPr>
            <a:r>
              <a:rPr lang="en-US" sz="1800" dirty="0" smtClean="0"/>
              <a:t>Add virtual memory</a:t>
            </a:r>
          </a:p>
          <a:p>
            <a:pPr marL="0">
              <a:buFont typeface="Arial" pitchFamily="34" charset="0"/>
              <a:buChar char="•"/>
            </a:pPr>
            <a:r>
              <a:rPr lang="en-US" sz="1800" dirty="0" smtClean="0"/>
              <a:t>Add a high end graphics card that supports Open GL acceleration</a:t>
            </a:r>
          </a:p>
          <a:p>
            <a:pPr marL="0">
              <a:buFont typeface="Arial" pitchFamily="34" charset="0"/>
              <a:buChar char="•"/>
            </a:pPr>
            <a:r>
              <a:rPr lang="en-US" sz="1800" dirty="0" smtClean="0"/>
              <a:t>Use computers with multiple processors</a:t>
            </a:r>
          </a:p>
          <a:p>
            <a:pPr marL="0">
              <a:buFont typeface="Arial" pitchFamily="34" charset="0"/>
              <a:buChar char="•"/>
            </a:pPr>
            <a:r>
              <a:rPr lang="en-US" sz="1800" dirty="0" smtClean="0"/>
              <a:t>Use a 64 bit platform</a:t>
            </a:r>
          </a:p>
          <a:p>
            <a:pPr marL="274320">
              <a:buFont typeface="Arial" pitchFamily="34" charset="0"/>
              <a:buChar char="•"/>
            </a:pPr>
            <a:r>
              <a:rPr lang="en-US" sz="1800" dirty="0" smtClean="0"/>
              <a:t>Use task manager to remove any unnecessary processes and evaluate both physical and virtual memory usage</a:t>
            </a:r>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Working with large assemblies efficiently</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Things you can do to increase performance </a:t>
            </a:r>
            <a:r>
              <a:rPr lang="en-US" sz="1800" b="1" dirty="0" smtClean="0"/>
              <a:t>within</a:t>
            </a:r>
            <a:r>
              <a:rPr lang="en-US" sz="1800" dirty="0" smtClean="0"/>
              <a:t> Solid Edge:</a:t>
            </a:r>
          </a:p>
          <a:p>
            <a:pPr marL="0"/>
            <a:r>
              <a:rPr lang="en-US" sz="1800" dirty="0" smtClean="0"/>
              <a:t>(Refer to Solid Edge Help for more information)</a:t>
            </a:r>
          </a:p>
          <a:p>
            <a:pPr marL="0">
              <a:buFont typeface="Arial" pitchFamily="34" charset="0"/>
              <a:buChar char="•"/>
            </a:pPr>
            <a:endParaRPr lang="en-US" sz="1800" dirty="0" smtClean="0"/>
          </a:p>
          <a:p>
            <a:pPr marL="0">
              <a:buFont typeface="Arial" pitchFamily="34" charset="0"/>
              <a:buChar char="•"/>
            </a:pPr>
            <a:r>
              <a:rPr lang="en-US" sz="1800" dirty="0" smtClean="0"/>
              <a:t>Set view options to not show hidden edges, textures, shadows etc.</a:t>
            </a:r>
          </a:p>
          <a:p>
            <a:pPr>
              <a:buFont typeface="Arial" pitchFamily="34" charset="0"/>
              <a:buChar char="•"/>
            </a:pPr>
            <a:r>
              <a:rPr lang="en-US" sz="1800" dirty="0" smtClean="0"/>
              <a:t>Use display configurations to hide, unload, and inactive assembly components</a:t>
            </a:r>
          </a:p>
          <a:p>
            <a:pPr>
              <a:buFont typeface="Arial" pitchFamily="34" charset="0"/>
              <a:buChar char="•"/>
            </a:pPr>
            <a:r>
              <a:rPr lang="en-US" sz="1800" dirty="0" smtClean="0"/>
              <a:t>Use simplified parts and simplified assemblies</a:t>
            </a:r>
          </a:p>
          <a:p>
            <a:pPr>
              <a:buFont typeface="Arial" pitchFamily="34" charset="0"/>
              <a:buChar char="•"/>
            </a:pPr>
            <a:r>
              <a:rPr lang="en-US" sz="1800" dirty="0" smtClean="0"/>
              <a:t>Use Zones</a:t>
            </a:r>
          </a:p>
          <a:p>
            <a:pPr>
              <a:buFont typeface="Arial" pitchFamily="34" charset="0"/>
              <a:buChar char="•"/>
            </a:pPr>
            <a:r>
              <a:rPr lang="en-US" sz="1800" dirty="0" smtClean="0"/>
              <a:t>Inactivate parts in areas that are not currently in use</a:t>
            </a:r>
          </a:p>
          <a:p>
            <a:pPr>
              <a:buFont typeface="Arial" pitchFamily="34" charset="0"/>
              <a:buChar char="•"/>
            </a:pPr>
            <a:r>
              <a:rPr lang="en-US" sz="1800" dirty="0" smtClean="0"/>
              <a:t>Unload hidden parts from memory</a:t>
            </a:r>
          </a:p>
          <a:p>
            <a:pPr>
              <a:buFont typeface="Arial" pitchFamily="34" charset="0"/>
              <a:buChar char="•"/>
            </a:pPr>
            <a:r>
              <a:rPr lang="en-US" sz="1800" dirty="0" smtClean="0"/>
              <a:t>Use display configurations to snapshot and save displays that you will return to at a later time</a:t>
            </a:r>
          </a:p>
          <a:p>
            <a:pPr>
              <a:buFont typeface="Arial" pitchFamily="34" charset="0"/>
              <a:buChar char="•"/>
            </a:pPr>
            <a:r>
              <a:rPr lang="en-US" sz="1800" dirty="0" smtClean="0"/>
              <a:t>Use the selection tools to select parts, based on criteria such as size. For example you select and turn off parts (such as fasteners) under a certain size that you control. You can also use select identical parts, all the parts constrained to a given part, or only parts currently being viewed.</a:t>
            </a:r>
          </a:p>
          <a:p>
            <a:pPr>
              <a:buFont typeface="Arial" pitchFamily="34" charset="0"/>
              <a:buChar char="•"/>
            </a:pPr>
            <a:r>
              <a:rPr lang="en-US" sz="1800" dirty="0" smtClean="0"/>
              <a:t>Do not expand subassemblies in pathfinder until needed</a:t>
            </a:r>
          </a:p>
          <a:p>
            <a:pPr>
              <a:buFont typeface="Arial" pitchFamily="34" charset="0"/>
              <a:buChar char="•"/>
            </a:pPr>
            <a:r>
              <a:rPr lang="en-US" sz="1800" dirty="0" smtClean="0"/>
              <a:t>Use Fast locate in the assembly options to highlight parts</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Working with large assemblies efficiently</a:t>
            </a:r>
            <a:endParaRPr lang="en-US" sz="2800" i="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152400" y="1371600"/>
            <a:ext cx="8991600" cy="4648200"/>
          </a:xfrm>
        </p:spPr>
        <p:txBody>
          <a:bodyPr/>
          <a:lstStyle/>
          <a:p>
            <a:pPr marL="274320">
              <a:buFont typeface="Arial" pitchFamily="34" charset="0"/>
              <a:buChar char="•"/>
            </a:pPr>
            <a:r>
              <a:rPr lang="en-US" sz="1800" dirty="0" smtClean="0"/>
              <a:t>Open the assembly as read-only, then edit only the subassembly where you have responsibility. </a:t>
            </a:r>
          </a:p>
          <a:p>
            <a:pPr marL="274320">
              <a:buFont typeface="Arial" pitchFamily="34" charset="0"/>
              <a:buChar char="•"/>
            </a:pPr>
            <a:endParaRPr lang="en-US" sz="1800" dirty="0" smtClean="0"/>
          </a:p>
          <a:p>
            <a:pPr marL="274320">
              <a:buFont typeface="Arial" pitchFamily="34" charset="0"/>
              <a:buChar char="•"/>
            </a:pPr>
            <a:r>
              <a:rPr lang="en-US" sz="1800" dirty="0" smtClean="0"/>
              <a:t>Set the Hide All Components option to open the assembly with all parts hidden. You can then display only the parts you want to work with. The fastest way to open an assembly is with all parts hidden.</a:t>
            </a:r>
          </a:p>
          <a:p>
            <a:pPr marL="274320">
              <a:buFont typeface="Arial" pitchFamily="34" charset="0"/>
              <a:buChar char="•"/>
            </a:pPr>
            <a:endParaRPr lang="en-US" sz="1800" dirty="0" smtClean="0"/>
          </a:p>
          <a:p>
            <a:pPr marL="274320">
              <a:buFont typeface="Arial" pitchFamily="34" charset="0"/>
              <a:buChar char="•"/>
            </a:pPr>
            <a:r>
              <a:rPr lang="en-US" sz="1800" dirty="0" smtClean="0"/>
              <a:t>Select a display configuration from the Configuration list when opening an assembly. </a:t>
            </a:r>
          </a:p>
          <a:p>
            <a:pPr marL="274320">
              <a:buFont typeface="Arial" pitchFamily="34" charset="0"/>
              <a:buChar char="•"/>
            </a:pPr>
            <a:endParaRPr lang="en-US" sz="1800" dirty="0" smtClean="0"/>
          </a:p>
          <a:p>
            <a:pPr marL="274320">
              <a:buFont typeface="Arial" pitchFamily="34" charset="0"/>
              <a:buChar char="•"/>
            </a:pPr>
            <a:r>
              <a:rPr lang="en-US" sz="1800" dirty="0" smtClean="0"/>
              <a:t>You can select a zone from the Zones list when opening an assembly. </a:t>
            </a:r>
          </a:p>
          <a:p>
            <a:pPr marL="274320">
              <a:buFont typeface="Arial" pitchFamily="34" charset="0"/>
              <a:buChar char="•"/>
            </a:pPr>
            <a:endParaRPr lang="en-US" sz="1800" dirty="0" smtClean="0"/>
          </a:p>
          <a:p>
            <a:pPr marL="274320">
              <a:buFont typeface="Arial" pitchFamily="34" charset="0"/>
              <a:buChar char="•"/>
            </a:pPr>
            <a:r>
              <a:rPr lang="en-US" sz="1800" dirty="0" smtClean="0"/>
              <a:t>You can set the activation status of assembly components with the Apply Activation Override option on the Open File dialog box. You can then use the Activate command to activate only the parts you want to work with.</a:t>
            </a:r>
          </a:p>
          <a:p>
            <a:pPr marL="274320">
              <a:buFont typeface="Arial" pitchFamily="34" charset="0"/>
              <a:buChar char="•"/>
            </a:pPr>
            <a:endParaRPr lang="en-US" sz="1800" dirty="0" smtClean="0"/>
          </a:p>
          <a:p>
            <a:pPr marL="274320">
              <a:buFont typeface="Arial" pitchFamily="34" charset="0"/>
              <a:buChar char="•"/>
            </a:pPr>
            <a:r>
              <a:rPr lang="en-US" sz="1800" dirty="0" smtClean="0"/>
              <a:t>You can also open the assembly with all parts active, or, by clearing the Apply Activation Override option, open it with the active/inactive statuses that were in use when the assembly was last saved.</a:t>
            </a:r>
          </a:p>
          <a:p>
            <a:pPr marL="0"/>
            <a:endParaRPr lang="en-US" sz="1800"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2800" dirty="0" smtClean="0"/>
              <a:t>Improving performance when opening assemblies</a:t>
            </a:r>
            <a:endParaRPr lang="en-US" sz="2800" i="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Creating a simplified assembly</a:t>
            </a:r>
          </a:p>
          <a:p>
            <a:pPr marL="0"/>
            <a:r>
              <a:rPr lang="en-US" dirty="0" smtClean="0"/>
              <a:t>Activity: Working with zones</a:t>
            </a:r>
          </a:p>
          <a:p>
            <a:pPr marL="0"/>
            <a:r>
              <a:rPr lang="en-US" dirty="0" smtClean="0"/>
              <a:t>Activity: Using configurations in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13009</TotalTime>
  <Words>466</Words>
  <Application>Microsoft Office PowerPoint</Application>
  <PresentationFormat>On-screen Show (4:3)</PresentationFormat>
  <Paragraphs>49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Siemens_PLM_Grey_Template</vt:lpstr>
      <vt:lpstr>Solid Edge ST4 Training  Working with large assemblies</vt:lpstr>
      <vt:lpstr>Working with large assemblies efficiently</vt:lpstr>
      <vt:lpstr>Working with large assemblies efficiently</vt:lpstr>
      <vt:lpstr>Working with large assemblies efficiently</vt:lpstr>
      <vt:lpstr>Improving performance when opening assemblies</vt:lpstr>
      <vt:lpstr>Activities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788</cp:revision>
  <cp:lastPrinted>2005-10-17T08:52:43Z</cp:lastPrinted>
  <dcterms:created xsi:type="dcterms:W3CDTF">2008-09-25T15:14:36Z</dcterms:created>
  <dcterms:modified xsi:type="dcterms:W3CDTF">2011-07-22T22:33:00Z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