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handoutMasterIdLst>
    <p:handoutMasterId r:id="rId14"/>
  </p:handoutMasterIdLst>
  <p:sldIdLst>
    <p:sldId id="350" r:id="rId6"/>
    <p:sldId id="408" r:id="rId7"/>
    <p:sldId id="419" r:id="rId8"/>
    <p:sldId id="420" r:id="rId9"/>
    <p:sldId id="421" r:id="rId10"/>
    <p:sldId id="422" r:id="rId11"/>
    <p:sldId id="418" r:id="rId1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614"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Replacing parts in an assembly</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At times you may need to replace a part or subassembly in an assembly with a new part or subassembly. For example, a part may be placed in multiple assemblies, and at a later time, the part needs to be redesigned for one assembly only. After creating a new version of the part, you can replace the existing part using the Replace command.</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Replacing parts in an assembly</a:t>
            </a:r>
            <a:endParaRPr lang="en-US" sz="2800" i="1" dirty="0" smtClean="0"/>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0" y="3048000"/>
            <a:ext cx="5480137"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305800" cy="5029200"/>
          </a:xfrm>
        </p:spPr>
        <p:txBody>
          <a:bodyPr/>
          <a:lstStyle/>
          <a:p>
            <a:pPr marL="0"/>
            <a:r>
              <a:rPr lang="en-US" sz="1800" dirty="0" smtClean="0"/>
              <a:t>When you replace a part with a new version of the same part, Solid Edge attempts to use the existing assembly relationships to position the new version. However, if any faces used to position the old part were consumed when the part was modified; assembly relationships can fail. If this occurs, you can delete the affected assembly relationships using </a:t>
            </a:r>
            <a:r>
              <a:rPr lang="en-US" sz="1800" dirty="0" err="1" smtClean="0"/>
              <a:t>PathFinder</a:t>
            </a:r>
            <a:r>
              <a:rPr lang="en-US" sz="1800" dirty="0" smtClean="0"/>
              <a:t>, and then apply new relationships to completely position the new part.</a:t>
            </a:r>
          </a:p>
          <a:p>
            <a:pPr marL="0"/>
            <a:endParaRPr lang="en-US" sz="1800" dirty="0" smtClean="0"/>
          </a:p>
          <a:p>
            <a:pPr marL="0"/>
            <a:r>
              <a:rPr lang="en-US" sz="1800" dirty="0" smtClean="0"/>
              <a:t>You can also use a member of a family of parts as a replacement part. If the current part is not a family of parts member, and you want to replace it with a family of parts member, use the Replacement Part dialog box to select a family of parts member as the replacement part.</a:t>
            </a:r>
          </a:p>
          <a:p>
            <a:pPr marL="0"/>
            <a:endParaRPr lang="en-US" sz="1800" dirty="0" smtClean="0"/>
          </a:p>
          <a:p>
            <a:pPr marL="0"/>
            <a:r>
              <a:rPr lang="en-US" sz="1800" dirty="0" smtClean="0"/>
              <a:t>If the current part is a member of a family of parts, the Family of Parts Member dialog box is automatically displayed when you select the part you want to replace. You can then specify another family member you want to use as the replacement part. If you want to replace the family of parts member with any other part, click the Browse button on the Family of Parts Member dialog box to display the Replacement Part dialog box. This allows you to select any part as the replacement part.</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Replacing similar parts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replace a part with a different part, one that was created independently of the part being replaced, Solid Edge compares the geometry of the two parts. If the geometry matches sufficiently, the replacement part is positioned properly.</a:t>
            </a:r>
          </a:p>
          <a:p>
            <a:pPr marL="0"/>
            <a:endParaRPr lang="en-US" sz="1800" dirty="0" smtClean="0"/>
          </a:p>
          <a:p>
            <a:pPr marL="0"/>
            <a:r>
              <a:rPr lang="en-US" sz="1800" dirty="0" smtClean="0"/>
              <a:t>When replacing dissimilar parts, the original part and the replacement part are required to be in the same relative orientation in their respective part files.</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Replacing dissimilar parts</a:t>
            </a:r>
            <a:endParaRPr lang="en-US" sz="3200" dirty="0"/>
          </a:p>
        </p:txBody>
      </p:sp>
      <p:pic>
        <p:nvPicPr>
          <p:cNvPr id="3076" name="Picture 4"/>
          <p:cNvPicPr>
            <a:picLocks noChangeAspect="1" noChangeArrowheads="1"/>
          </p:cNvPicPr>
          <p:nvPr/>
        </p:nvPicPr>
        <p:blipFill>
          <a:blip r:embed="rId3" cstate="print"/>
          <a:srcRect/>
          <a:stretch>
            <a:fillRect/>
          </a:stretch>
        </p:blipFill>
        <p:spPr bwMode="auto">
          <a:xfrm>
            <a:off x="2819400" y="3962400"/>
            <a:ext cx="26003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replace a subassembly, you can replace it with another subassembly or you can replace it with a part. If the current or replacement subassembly is also a family of assemblies, you can use the Assembly Member dialog box to specify which family member you want to use as the replacement.</a:t>
            </a:r>
          </a:p>
          <a:p>
            <a:pPr marL="0"/>
            <a:endParaRPr lang="en-US" sz="1800" dirty="0"/>
          </a:p>
        </p:txBody>
      </p:sp>
      <p:sp>
        <p:nvSpPr>
          <p:cNvPr id="4099" name="Title 1"/>
          <p:cNvSpPr>
            <a:spLocks noGrp="1"/>
          </p:cNvSpPr>
          <p:nvPr>
            <p:ph type="title"/>
          </p:nvPr>
        </p:nvSpPr>
        <p:spPr>
          <a:xfrm>
            <a:off x="457200" y="304800"/>
            <a:ext cx="6553200" cy="808038"/>
          </a:xfrm>
        </p:spPr>
        <p:txBody>
          <a:bodyPr/>
          <a:lstStyle/>
          <a:p>
            <a:r>
              <a:rPr lang="en-US" sz="3200" dirty="0" smtClean="0"/>
              <a:t>Replacing parts in subassemblies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686800" cy="4953000"/>
          </a:xfrm>
        </p:spPr>
        <p:txBody>
          <a:bodyPr/>
          <a:lstStyle/>
          <a:p>
            <a:pPr marL="0"/>
            <a:r>
              <a:rPr lang="en-US" sz="1800" dirty="0" smtClean="0"/>
              <a:t>When you replace an assembly occurrence whose default name in </a:t>
            </a:r>
            <a:r>
              <a:rPr lang="en-US" sz="1800" dirty="0" err="1" smtClean="0"/>
              <a:t>PathFinder</a:t>
            </a:r>
            <a:r>
              <a:rPr lang="en-US" sz="1800" dirty="0" smtClean="0"/>
              <a:t> has been overridden using the Rename or Occurrence Properties commands on the </a:t>
            </a:r>
            <a:r>
              <a:rPr lang="en-US" sz="1800" dirty="0" err="1" smtClean="0"/>
              <a:t>PathFinder</a:t>
            </a:r>
            <a:r>
              <a:rPr lang="en-US" sz="1800" dirty="0" smtClean="0"/>
              <a:t> shortcut menu, you can control whether the replacement occurrence uses the new document name or the overridden name in </a:t>
            </a:r>
            <a:r>
              <a:rPr lang="en-US" sz="1800" dirty="0" err="1" smtClean="0"/>
              <a:t>PathFinder</a:t>
            </a:r>
            <a:r>
              <a:rPr lang="en-US" sz="1800" dirty="0" smtClean="0"/>
              <a:t>. </a:t>
            </a:r>
          </a:p>
          <a:p>
            <a:pPr marL="0"/>
            <a:endParaRPr lang="en-US" sz="1800" dirty="0" smtClean="0"/>
          </a:p>
          <a:p>
            <a:pPr marL="0"/>
            <a:r>
              <a:rPr lang="en-US" sz="1800" dirty="0" smtClean="0"/>
              <a:t>When you set the Use Default Placement Name During Replace Part option on the Assembly tab on the Options dialog box, the document name of the replacement occurrence is used. When you clear this option, the overridden name is maintained.</a:t>
            </a:r>
          </a:p>
          <a:p>
            <a:pPr marL="0"/>
            <a:endParaRPr lang="en-US" sz="1800" dirty="0" smtClean="0"/>
          </a:p>
          <a:p>
            <a:pPr marL="0"/>
            <a:r>
              <a:rPr lang="en-US" sz="1800" dirty="0" smtClean="0"/>
              <a:t>When you override the name of an assembly occurrence, the actual document name is not changed.</a:t>
            </a:r>
          </a:p>
          <a:p>
            <a:pPr marL="0"/>
            <a:endParaRPr lang="en-US" sz="1800" dirty="0"/>
          </a:p>
        </p:txBody>
      </p:sp>
      <p:sp>
        <p:nvSpPr>
          <p:cNvPr id="4099" name="Title 1"/>
          <p:cNvSpPr>
            <a:spLocks noGrp="1"/>
          </p:cNvSpPr>
          <p:nvPr>
            <p:ph type="title"/>
          </p:nvPr>
        </p:nvSpPr>
        <p:spPr>
          <a:xfrm>
            <a:off x="457200" y="304800"/>
            <a:ext cx="6705600" cy="808038"/>
          </a:xfrm>
        </p:spPr>
        <p:txBody>
          <a:bodyPr/>
          <a:lstStyle/>
          <a:p>
            <a:r>
              <a:rPr lang="en-US" sz="3200" dirty="0" smtClean="0"/>
              <a:t>Replacing renamed occurrences</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Replacing parts in an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1" name="Picture 3"/>
          <p:cNvPicPr>
            <a:picLocks noChangeAspect="1" noChangeArrowheads="1"/>
          </p:cNvPicPr>
          <p:nvPr/>
        </p:nvPicPr>
        <p:blipFill>
          <a:blip r:embed="rId3" cstate="print"/>
          <a:srcRect/>
          <a:stretch>
            <a:fillRect/>
          </a:stretch>
        </p:blipFill>
        <p:spPr bwMode="auto">
          <a:xfrm>
            <a:off x="762000" y="2438400"/>
            <a:ext cx="7199334"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13789</TotalTime>
  <Words>575</Words>
  <Application>Microsoft Office PowerPoint</Application>
  <PresentationFormat>On-screen Show (4:3)</PresentationFormat>
  <Paragraphs>30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Siemens_PLM_Grey_Template</vt:lpstr>
      <vt:lpstr>Solid Edge ST4 Training  Replacing parts in an assembly</vt:lpstr>
      <vt:lpstr>Replacing parts in an assembly</vt:lpstr>
      <vt:lpstr>Replacing similar parts</vt:lpstr>
      <vt:lpstr>Replacing dissimilar parts</vt:lpstr>
      <vt:lpstr>Replacing parts in subassemblies</vt:lpstr>
      <vt:lpstr>Replacing renamed occurrences</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801</cp:revision>
  <cp:lastPrinted>2005-10-17T08:52:43Z</cp:lastPrinted>
  <dcterms:created xsi:type="dcterms:W3CDTF">2008-09-25T15:14:36Z</dcterms:created>
  <dcterms:modified xsi:type="dcterms:W3CDTF">2011-07-22T22:38:19Z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