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3"/>
  </p:notesMasterIdLst>
  <p:handoutMasterIdLst>
    <p:handoutMasterId r:id="rId14"/>
  </p:handoutMasterIdLst>
  <p:sldIdLst>
    <p:sldId id="350" r:id="rId6"/>
    <p:sldId id="408" r:id="rId7"/>
    <p:sldId id="419" r:id="rId8"/>
    <p:sldId id="420" r:id="rId9"/>
    <p:sldId id="421" r:id="rId10"/>
    <p:sldId id="422" r:id="rId11"/>
    <p:sldId id="418" r:id="rId12"/>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1614" y="-7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a:t>
            </a:r>
            <a:r>
              <a:rPr lang="en-US" i="1" smtClean="0"/>
              <a:t>Edge </a:t>
            </a:r>
            <a:r>
              <a:rPr lang="en-US" i="1" smtClean="0"/>
              <a:t>ST4</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Assembly Features</a:t>
            </a:r>
            <a:endParaRPr lang="en-US" b="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may want to construct a feature within the context of the assembly, rather than in the Part or Sheet Metal document.</a:t>
            </a:r>
          </a:p>
          <a:p>
            <a:pPr marL="0"/>
            <a:endParaRPr lang="en-US" sz="1800" dirty="0" smtClean="0"/>
          </a:p>
          <a:p>
            <a:pPr marL="0"/>
            <a:r>
              <a:rPr lang="en-US" sz="1800" dirty="0" smtClean="0"/>
              <a:t>You can use the feature commands in the Assembly environment to construct features such as cutouts, revolved cutouts, holes, chamfers, and threads. You can also mirror and pattern these features.</a:t>
            </a:r>
          </a:p>
          <a:p>
            <a:endParaRPr lang="en-US" sz="1800" dirty="0" smtClean="0"/>
          </a:p>
          <a:p>
            <a:r>
              <a:rPr lang="en-US" sz="1800" dirty="0" smtClean="0"/>
              <a:t>In Solid Edge, you can construct two types of assembly-based features:</a:t>
            </a:r>
          </a:p>
          <a:p>
            <a:pPr>
              <a:buFont typeface="Arial" pitchFamily="34" charset="0"/>
              <a:buChar char="•"/>
            </a:pPr>
            <a:r>
              <a:rPr lang="en-US" sz="1800" dirty="0" smtClean="0"/>
              <a:t>Assembly Features</a:t>
            </a:r>
          </a:p>
          <a:p>
            <a:pPr>
              <a:buFont typeface="Arial" pitchFamily="34" charset="0"/>
              <a:buChar char="•"/>
            </a:pPr>
            <a:r>
              <a:rPr lang="en-US" sz="1800" dirty="0" smtClean="0"/>
              <a:t>Assembly-Driven Part Features</a:t>
            </a:r>
          </a:p>
          <a:p>
            <a:pPr>
              <a:buFont typeface="Arial" pitchFamily="34" charset="0"/>
              <a:buChar char="•"/>
            </a:pPr>
            <a:endParaRPr lang="en-US" sz="1800" dirty="0" smtClean="0"/>
          </a:p>
          <a:p>
            <a:pPr marL="0"/>
            <a:r>
              <a:rPr lang="en-US" sz="1800" dirty="0" smtClean="0"/>
              <a:t>You use the Feature Options dialog box to specify whether the assembly-based feature you are constructing affects only the selected parts (Assembly Feature), or affects all parts with the same document names as the selected parts (Assembly-Driven Part Feature).</a:t>
            </a:r>
          </a:p>
          <a:p>
            <a:pPr marL="0"/>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Assembly-based features</a:t>
            </a:r>
            <a:endParaRPr lang="en-US" sz="28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set the Create Assembly Features option, the feature affects only the parts you select. </a:t>
            </a:r>
          </a:p>
          <a:p>
            <a:pPr marL="0"/>
            <a:endParaRPr lang="en-US" sz="1800" dirty="0" smtClean="0"/>
          </a:p>
          <a:p>
            <a:pPr marL="0"/>
            <a:r>
              <a:rPr lang="en-US" sz="1800" dirty="0" smtClean="0"/>
              <a:t>For profile-based features, the reference plane, profile, extent definition, and surface geometry resides in and can only be viewed from the assembly document where the feature was constructed.</a:t>
            </a:r>
          </a:p>
          <a:p>
            <a:pPr marL="0"/>
            <a:endParaRPr lang="en-US" sz="1800" dirty="0" smtClean="0"/>
          </a:p>
          <a:p>
            <a:pPr marL="0"/>
            <a:r>
              <a:rPr lang="en-US" sz="1800" dirty="0" smtClean="0"/>
              <a:t>This option is useful when you want to modify one or more commonly-used parts, but do not want to affect other instances of the same parts in the active assembly or other assemblies that reference those parts.</a:t>
            </a:r>
          </a:p>
          <a:p>
            <a:pPr marL="0"/>
            <a:endParaRPr lang="en-US" sz="1800" dirty="0" smtClean="0"/>
          </a:p>
          <a:p>
            <a:pPr marL="0"/>
            <a:r>
              <a:rPr lang="en-US" sz="1800" dirty="0" smtClean="0"/>
              <a:t>You do not need write access to the affected part files to construct an assembly feature.</a:t>
            </a:r>
          </a:p>
          <a:p>
            <a:pPr marL="0"/>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Assembly features</a:t>
            </a:r>
            <a:endParaRPr lang="en-US" sz="28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set the Create Assembly-Driven Part Features option, the feature affects all parts with the same document name as the selected parts.</a:t>
            </a:r>
          </a:p>
          <a:p>
            <a:pPr marL="0"/>
            <a:endParaRPr lang="en-US" sz="1800" dirty="0" smtClean="0"/>
          </a:p>
          <a:p>
            <a:pPr marL="0"/>
            <a:r>
              <a:rPr lang="en-US" sz="1800" dirty="0" smtClean="0"/>
              <a:t>The reference plane, profile, and extent definition, resides in and can only be viewed from the assembly document where the feature was constructed. The surface geometry resides in the part documents.  The surface geometry can be viewed in the part documents, and any other assemblies that reference the part documents.</a:t>
            </a:r>
          </a:p>
          <a:p>
            <a:pPr marL="0"/>
            <a:endParaRPr lang="en-US" sz="1800" dirty="0" smtClean="0"/>
          </a:p>
          <a:p>
            <a:pPr marL="0"/>
            <a:r>
              <a:rPr lang="en-US" sz="1800" dirty="0" smtClean="0"/>
              <a:t>This option is useful when you want to globally modify one or more parts while working in the assembly.</a:t>
            </a:r>
          </a:p>
          <a:p>
            <a:pPr marL="0"/>
            <a:endParaRPr lang="en-US" sz="1800" dirty="0" smtClean="0"/>
          </a:p>
          <a:p>
            <a:pPr marL="0"/>
            <a:r>
              <a:rPr lang="en-US" sz="1800" dirty="0" smtClean="0"/>
              <a:t>You need write access to the affected part files to construct an assembly-driven part feature.</a:t>
            </a:r>
          </a:p>
          <a:p>
            <a:pPr marL="0"/>
            <a:endParaRPr lang="en-US" sz="1800" dirty="0" smtClean="0"/>
          </a:p>
          <a:p>
            <a:pPr marL="0"/>
            <a:r>
              <a:rPr lang="en-US" sz="1800" dirty="0" smtClean="0"/>
              <a:t>A part document that contains an assembly-driven part feature is associatively linked to the assembly document where the feature definition (reference plane, profile, and extent definition) resides.</a:t>
            </a:r>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Assembly-Driven Part Features</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break the links that control an assembly-driven part feature by in-place activating the part document, selecting the feature in </a:t>
            </a:r>
            <a:r>
              <a:rPr lang="en-US" sz="1800" dirty="0" err="1" smtClean="0"/>
              <a:t>PathFinder</a:t>
            </a:r>
            <a:r>
              <a:rPr lang="en-US" sz="1800" dirty="0" smtClean="0"/>
              <a:t>, and clicking the Break Links command on the shortcut menu. After the link is broken, it is likely that some aspects of the feature will become undefined. For example, the reference plane may no longer be associated to its parent face. You can repair the broken links by selecting the feature, and using the Edit Definition option on the command bar to redefine the reference plane, feature extents, and so forth.</a:t>
            </a:r>
          </a:p>
        </p:txBody>
      </p:sp>
      <p:sp>
        <p:nvSpPr>
          <p:cNvPr id="4099" name="Title 1"/>
          <p:cNvSpPr>
            <a:spLocks noGrp="1"/>
          </p:cNvSpPr>
          <p:nvPr>
            <p:ph type="title"/>
          </p:nvPr>
        </p:nvSpPr>
        <p:spPr>
          <a:xfrm>
            <a:off x="457200" y="304800"/>
            <a:ext cx="6216650" cy="808038"/>
          </a:xfrm>
        </p:spPr>
        <p:txBody>
          <a:bodyPr/>
          <a:lstStyle/>
          <a:p>
            <a:r>
              <a:rPr lang="en-US" sz="2800" dirty="0" smtClean="0"/>
              <a:t>Assembly-Driven Part Features</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sz="1800" dirty="0" smtClean="0"/>
              <a:t>The steps for creating assembly based features is as follows.</a:t>
            </a:r>
          </a:p>
          <a:p>
            <a:pPr>
              <a:buFont typeface="+mj-lt"/>
              <a:buAutoNum type="arabicPeriod"/>
            </a:pPr>
            <a:endParaRPr lang="en-US" sz="1800" dirty="0" smtClean="0"/>
          </a:p>
          <a:p>
            <a:pPr>
              <a:buFont typeface="+mj-lt"/>
              <a:buAutoNum type="arabicPeriod"/>
            </a:pPr>
            <a:r>
              <a:rPr lang="en-US" sz="1800" dirty="0" smtClean="0"/>
              <a:t>Draw the Profile</a:t>
            </a:r>
          </a:p>
          <a:p>
            <a:pPr>
              <a:buFont typeface="+mj-lt"/>
              <a:buAutoNum type="arabicPeriod"/>
            </a:pPr>
            <a:r>
              <a:rPr lang="en-US" sz="1800" dirty="0" smtClean="0"/>
              <a:t>Dimension the Profile</a:t>
            </a:r>
          </a:p>
          <a:p>
            <a:pPr>
              <a:buFont typeface="+mj-lt"/>
              <a:buAutoNum type="arabicPeriod"/>
            </a:pPr>
            <a:r>
              <a:rPr lang="en-US" sz="1800" dirty="0" smtClean="0"/>
              <a:t>Define the Extent</a:t>
            </a:r>
          </a:p>
          <a:p>
            <a:pPr>
              <a:buFont typeface="+mj-lt"/>
              <a:buAutoNum type="arabicPeriod"/>
            </a:pPr>
            <a:r>
              <a:rPr lang="en-US" sz="1800" dirty="0" smtClean="0"/>
              <a:t>Select the Parts</a:t>
            </a:r>
          </a:p>
          <a:p>
            <a:pPr marL="0">
              <a:buFont typeface="+mj-lt"/>
              <a:buAutoNum type="arabicPeriod"/>
            </a:pPr>
            <a:endParaRPr lang="en-US" sz="1800" dirty="0" smtClean="0"/>
          </a:p>
          <a:p>
            <a:pPr marL="0"/>
            <a:r>
              <a:rPr lang="en-US" sz="1800" dirty="0" smtClean="0"/>
              <a:t>If the Create Assembly option is selected, the feature will only exist in the assembly and the original part remains untouched.</a:t>
            </a:r>
          </a:p>
          <a:p>
            <a:pPr marL="0"/>
            <a:endParaRPr lang="en-US" sz="1800" dirty="0" smtClean="0"/>
          </a:p>
          <a:p>
            <a:pPr marL="0"/>
            <a:r>
              <a:rPr lang="en-US" sz="1800" dirty="0" smtClean="0"/>
              <a:t>If the Create Assembly Driven feature option is selected, the feature is associatively linked to the part and the actual part is modified.</a:t>
            </a:r>
          </a:p>
          <a:p>
            <a:endParaRPr lang="en-US" sz="1800" dirty="0" smtClean="0"/>
          </a:p>
          <a:p>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Creation steps</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Activities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Assembly features</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3" cstate="print"/>
          <a:srcRect/>
          <a:stretch>
            <a:fillRect/>
          </a:stretch>
        </p:blipFill>
        <p:spPr bwMode="auto">
          <a:xfrm>
            <a:off x="2000250" y="2071688"/>
            <a:ext cx="5143500" cy="271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13840</TotalTime>
  <Words>491</Words>
  <Application>Microsoft Office PowerPoint</Application>
  <PresentationFormat>On-screen Show (4:3)</PresentationFormat>
  <Paragraphs>51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Siemens_PLM_Grey_Template</vt:lpstr>
      <vt:lpstr>Solid Edge ST4 Training  Assembly Features</vt:lpstr>
      <vt:lpstr>Assembly-based features</vt:lpstr>
      <vt:lpstr>Assembly features</vt:lpstr>
      <vt:lpstr>Assembly-Driven Part Features</vt:lpstr>
      <vt:lpstr>Assembly-Driven Part Features</vt:lpstr>
      <vt:lpstr>Creation steps</vt:lpstr>
      <vt:lpstr>Activities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Paul Carter</cp:lastModifiedBy>
  <cp:revision>807</cp:revision>
  <cp:lastPrinted>2005-10-17T08:52:43Z</cp:lastPrinted>
  <dcterms:created xsi:type="dcterms:W3CDTF">2008-09-25T15:14:36Z</dcterms:created>
  <dcterms:modified xsi:type="dcterms:W3CDTF">2011-07-22T22:40:04Z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