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2"/>
  </p:notesMasterIdLst>
  <p:handoutMasterIdLst>
    <p:handoutMasterId r:id="rId23"/>
  </p:handoutMasterIdLst>
  <p:sldIdLst>
    <p:sldId id="350" r:id="rId6"/>
    <p:sldId id="404" r:id="rId7"/>
    <p:sldId id="468" r:id="rId8"/>
    <p:sldId id="469" r:id="rId9"/>
    <p:sldId id="471" r:id="rId10"/>
    <p:sldId id="472" r:id="rId11"/>
    <p:sldId id="473" r:id="rId12"/>
    <p:sldId id="464" r:id="rId13"/>
    <p:sldId id="475" r:id="rId14"/>
    <p:sldId id="474" r:id="rId15"/>
    <p:sldId id="476" r:id="rId16"/>
    <p:sldId id="477" r:id="rId17"/>
    <p:sldId id="478" r:id="rId18"/>
    <p:sldId id="479" r:id="rId19"/>
    <p:sldId id="480" r:id="rId20"/>
    <p:sldId id="481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F1FE1"/>
    <a:srgbClr val="91AAAA"/>
    <a:srgbClr val="AFB9C3"/>
    <a:srgbClr val="919BA5"/>
    <a:srgbClr val="D0D3DA"/>
    <a:srgbClr val="A0B6C0"/>
    <a:srgbClr val="FFD5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3" autoAdjust="0"/>
    <p:restoredTop sz="94989" autoAdjust="0"/>
  </p:normalViewPr>
  <p:slideViewPr>
    <p:cSldViewPr>
      <p:cViewPr>
        <p:scale>
          <a:sx n="90" d="100"/>
          <a:sy n="90" d="100"/>
        </p:scale>
        <p:origin x="-258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197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14030EA5-0D25-46AF-9CD1-31BA56CA32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Siemens Sans" pitchFamily="2" charset="0"/>
              </a:defRPr>
            </a:lvl1pPr>
          </a:lstStyle>
          <a:p>
            <a:pPr>
              <a:defRPr/>
            </a:pPr>
            <a:fld id="{9FC1193D-FE16-435B-A8A8-B7E9C7477BC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iemens San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F9CA54-5C2B-43EA-A296-02BA50FAAC06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13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14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15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16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4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5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81640E-ED56-40F8-A51D-2B9124E8B871}" type="slidenum">
              <a:rPr lang="de-DE" smtClean="0"/>
              <a:pPr/>
              <a:t>6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8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9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C8D22-5B07-417B-9B45-98128ADAB245}" type="slidenum">
              <a:rPr lang="de-DE" smtClean="0"/>
              <a:pPr/>
              <a:t>10</a:t>
            </a:fld>
            <a:endParaRPr lang="de-DE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8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grpSp>
        <p:nvGrpSpPr>
          <p:cNvPr id="5" name="Group 164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6" name="Rectangle 160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7" name="Picture 163" descr="sie_logo_petrol_rgb_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Text Box 165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 dirty="0">
                <a:solidFill>
                  <a:srgbClr val="000000"/>
                </a:solidFill>
              </a:rPr>
              <a:t>Siemens PLM Software</a:t>
            </a:r>
          </a:p>
        </p:txBody>
      </p:sp>
      <p:sp>
        <p:nvSpPr>
          <p:cNvPr id="4252" name="Rectangle 156"/>
          <p:cNvSpPr>
            <a:spLocks noGrp="1" noChangeArrowheads="1"/>
          </p:cNvSpPr>
          <p:nvPr>
            <p:ph type="ctrTitle" sz="quarter"/>
          </p:nvPr>
        </p:nvSpPr>
        <p:spPr>
          <a:xfrm>
            <a:off x="539750" y="1420813"/>
            <a:ext cx="8208963" cy="1246187"/>
          </a:xfrm>
        </p:spPr>
        <p:txBody>
          <a:bodyPr anchor="t"/>
          <a:lstStyle>
            <a:lvl1pPr>
              <a:lnSpc>
                <a:spcPts val="48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253" name="Rectangle 15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9750" y="2770188"/>
            <a:ext cx="8208963" cy="15113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263525"/>
            <a:ext cx="205105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263525"/>
            <a:ext cx="6005513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592263"/>
            <a:ext cx="4027488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592263"/>
            <a:ext cx="402907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7"/>
          <p:cNvGrpSpPr>
            <a:grpSpLocks/>
          </p:cNvGrpSpPr>
          <p:nvPr/>
        </p:nvGrpSpPr>
        <p:grpSpPr bwMode="auto">
          <a:xfrm>
            <a:off x="287338" y="260350"/>
            <a:ext cx="8856662" cy="973138"/>
            <a:chOff x="181" y="164"/>
            <a:chExt cx="5579" cy="613"/>
          </a:xfrm>
        </p:grpSpPr>
        <p:sp>
          <p:nvSpPr>
            <p:cNvPr id="1197" name="Rectangle 17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81" y="164"/>
              <a:ext cx="5579" cy="613"/>
            </a:xfrm>
            <a:prstGeom prst="rect">
              <a:avLst/>
            </a:prstGeom>
            <a:solidFill>
              <a:srgbClr val="FE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2000">
                <a:solidFill>
                  <a:srgbClr val="FFFFFF"/>
                </a:solidFill>
              </a:endParaRPr>
            </a:p>
          </p:txBody>
        </p:sp>
        <p:pic>
          <p:nvPicPr>
            <p:cNvPr id="1033" name="Picture 176" descr="sie_logo_petrol_rgb_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36" y="267"/>
              <a:ext cx="100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16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92263"/>
            <a:ext cx="820896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90" name="Text Box 166"/>
          <p:cNvSpPr txBox="1">
            <a:spLocks noChangeArrowheads="1"/>
          </p:cNvSpPr>
          <p:nvPr/>
        </p:nvSpPr>
        <p:spPr bwMode="auto">
          <a:xfrm>
            <a:off x="554038" y="6488113"/>
            <a:ext cx="877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Page </a:t>
            </a:r>
            <a:fld id="{1DB5F747-68FE-44B2-BD76-9A4C5465C67D}" type="slidenum">
              <a:rPr lang="en-US" sz="1200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29" name="Rectangle 168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63525"/>
            <a:ext cx="6140450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3" name="Text Box 169"/>
          <p:cNvSpPr txBox="1">
            <a:spLocks noChangeArrowheads="1"/>
          </p:cNvSpPr>
          <p:nvPr/>
        </p:nvSpPr>
        <p:spPr bwMode="auto">
          <a:xfrm>
            <a:off x="555625" y="6272213"/>
            <a:ext cx="819308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spcBef>
                <a:spcPct val="50000"/>
              </a:spcBef>
              <a:defRPr/>
            </a:pPr>
            <a:endParaRPr lang="en-US" sz="1200" b="1" dirty="0">
              <a:solidFill>
                <a:schemeClr val="bg2"/>
              </a:solidFill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©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2012.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Siemens Product Lifecycle Management Software Inc. All rights reserved</a:t>
            </a:r>
          </a:p>
        </p:txBody>
      </p:sp>
      <p:sp>
        <p:nvSpPr>
          <p:cNvPr id="1194" name="Text Box 170"/>
          <p:cNvSpPr txBox="1">
            <a:spLocks noChangeArrowheads="1"/>
          </p:cNvSpPr>
          <p:nvPr/>
        </p:nvSpPr>
        <p:spPr bwMode="auto">
          <a:xfrm>
            <a:off x="5105400" y="6488113"/>
            <a:ext cx="36512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defRPr/>
            </a:pPr>
            <a:r>
              <a:rPr lang="en-US" sz="1200">
                <a:solidFill>
                  <a:srgbClr val="000000"/>
                </a:solidFill>
              </a:rPr>
              <a:t>Siemens PLM Software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5" r:id="rId1"/>
    <p:sldLayoutId id="2147484525" r:id="rId2"/>
    <p:sldLayoutId id="2147484526" r:id="rId3"/>
    <p:sldLayoutId id="2147484527" r:id="rId4"/>
    <p:sldLayoutId id="2147484528" r:id="rId5"/>
    <p:sldLayoutId id="2147484529" r:id="rId6"/>
    <p:sldLayoutId id="2147484530" r:id="rId7"/>
    <p:sldLayoutId id="2147484531" r:id="rId8"/>
    <p:sldLayoutId id="2147484532" r:id="rId9"/>
    <p:sldLayoutId id="2147484533" r:id="rId10"/>
    <p:sldLayoutId id="214748453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381000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573088" indent="-190500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763588" indent="-1889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2207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16779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1351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2592388" indent="-188913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828800"/>
            <a:ext cx="8208963" cy="1246187"/>
          </a:xfrm>
        </p:spPr>
        <p:txBody>
          <a:bodyPr/>
          <a:lstStyle/>
          <a:p>
            <a:pPr algn="ctr"/>
            <a:r>
              <a:rPr lang="en-US" i="1" dirty="0" smtClean="0"/>
              <a:t>Solid Edge ST5</a:t>
            </a:r>
            <a:br>
              <a:rPr lang="en-US" i="1" dirty="0" smtClean="0"/>
            </a:br>
            <a:r>
              <a:rPr lang="en-US" i="1" dirty="0" smtClean="0"/>
              <a:t>Training</a:t>
            </a:r>
            <a:br>
              <a:rPr lang="en-US" i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Sketching</a:t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The sketch relationship commands are located on the Sketching tab (1) in the Relate group (2).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>
              <a:buNone/>
            </a:pPr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744538" lvl="2" indent="-706438" eaLnBrk="1" hangingPunct="1">
              <a:buNone/>
            </a:pPr>
            <a:r>
              <a:rPr lang="en-US" dirty="0" smtClean="0"/>
              <a:t>Note: When creating a synchronous feature, the sketch relationships do not migrate to the feature created from them.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Relationships</a:t>
            </a:r>
          </a:p>
          <a:p>
            <a:pPr marL="495300" lvl="2" indent="-457200" eaLnBrk="1" hangingPunct="1"/>
            <a:endParaRPr lang="en-US" dirty="0" smtClean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Geometric relationships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667000"/>
            <a:ext cx="1500187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Working with grids</a:t>
            </a:r>
          </a:p>
          <a:p>
            <a:pPr marL="495300" lvl="2" indent="-457200" eaLnBrk="1" hangingPunct="1">
              <a:buNone/>
            </a:pPr>
            <a:endParaRPr lang="en-US" dirty="0" smtClean="0"/>
          </a:p>
          <a:p>
            <a:pPr marL="495300" lvl="2" indent="-457200" eaLnBrk="1" hangingPunct="1"/>
            <a:r>
              <a:rPr lang="en-US" dirty="0" err="1" smtClean="0"/>
              <a:t>IntelliSketch</a:t>
            </a:r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Projection lines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Distance and area measurements in sketches</a:t>
            </a:r>
          </a:p>
          <a:p>
            <a:pPr marL="495300" lvl="2" indent="-457200" eaLnBrk="1" hangingPunct="1"/>
            <a:endParaRPr lang="en-US" dirty="0" smtClean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Drawing tools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Dimensioning commands are located in three locations. They are located in the Dimension group on the </a:t>
            </a:r>
            <a:r>
              <a:rPr lang="en-US" b="1" dirty="0" smtClean="0"/>
              <a:t>Home</a:t>
            </a:r>
            <a:r>
              <a:rPr lang="en-US" dirty="0" smtClean="0"/>
              <a:t>, </a:t>
            </a:r>
            <a:r>
              <a:rPr lang="en-US" b="1" dirty="0" smtClean="0"/>
              <a:t>Sketching</a:t>
            </a:r>
            <a:r>
              <a:rPr lang="en-US" dirty="0" smtClean="0"/>
              <a:t> and </a:t>
            </a:r>
            <a:r>
              <a:rPr lang="en-US" b="1" dirty="0" smtClean="0"/>
              <a:t>PMI</a:t>
            </a:r>
            <a:r>
              <a:rPr lang="en-US" dirty="0" smtClean="0"/>
              <a:t> tabs.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Locked dimensions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Dimension orientation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Dimension style</a:t>
            </a:r>
          </a:p>
          <a:p>
            <a:pPr marL="495300" lvl="2" indent="-457200" eaLnBrk="1" hangingPunct="1"/>
            <a:endParaRPr lang="en-US" dirty="0" smtClean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Dimensioning sketches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2050" name="Picture 2" descr="C:\P4\XPS\products\solidedge\se103\english\courseware\docs\graphics\bj\sketching\dimension_command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743200"/>
            <a:ext cx="5600700" cy="1104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Sketches context menu in </a:t>
            </a:r>
            <a:r>
              <a:rPr lang="en-US" dirty="0" err="1" smtClean="0"/>
              <a:t>PathFinder</a:t>
            </a:r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Used Sketches context menu in </a:t>
            </a:r>
            <a:r>
              <a:rPr lang="en-US" dirty="0" err="1" smtClean="0"/>
              <a:t>PathFinder</a:t>
            </a:r>
            <a:endParaRPr lang="en-US" dirty="0" smtClean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Sketches in </a:t>
            </a:r>
            <a:r>
              <a:rPr lang="en-US" sz="3200" i="1" dirty="0" err="1" smtClean="0"/>
              <a:t>PathFinder</a:t>
            </a:r>
            <a:endParaRPr lang="en-US" sz="3200" i="1" dirty="0" smtClean="0"/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371600"/>
            <a:ext cx="2719387" cy="284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Working with combinable sketches</a:t>
            </a:r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Sketch consumption and dimension migration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4098" name="Picture 2" descr="C:\P4\XPS\products\solidedge\se103\english\graphic_library\bj\sketchcoord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76400"/>
            <a:ext cx="512445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Moving and copying sketches</a:t>
            </a:r>
          </a:p>
          <a:p>
            <a:pPr marL="495300" lvl="2" indent="-457200" eaLnBrk="1" hangingPunct="1">
              <a:buNone/>
            </a:pP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Projecting elements to a sketch</a:t>
            </a:r>
          </a:p>
          <a:p>
            <a:pPr marL="495300" lvl="2" indent="-457200" eaLnBrk="1" hangingPunct="1">
              <a:buNone/>
            </a:pPr>
            <a:endParaRPr lang="en-US" dirty="0" smtClean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Manipulating sketches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(3) Instructional activities</a:t>
            </a:r>
          </a:p>
          <a:p>
            <a:pPr marL="495300" lvl="2" indent="-457200" eaLnBrk="1" hangingPunct="1">
              <a:buNone/>
            </a:pP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(5</a:t>
            </a:r>
            <a:r>
              <a:rPr lang="en-US" smtClean="0"/>
              <a:t>) Creating </a:t>
            </a:r>
            <a:r>
              <a:rPr lang="en-US" dirty="0" smtClean="0"/>
              <a:t>a sketch from a dimensioned drawing</a:t>
            </a:r>
          </a:p>
          <a:p>
            <a:pPr marL="495300" lvl="2" indent="-457200" eaLnBrk="1" hangingPunct="1">
              <a:buNone/>
            </a:pPr>
            <a:endParaRPr lang="en-US" dirty="0" smtClean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Sketching activities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Sketch workflow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Draw a simple sketch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3D Sketching Overview</a:t>
            </a:r>
            <a:endParaRPr lang="en-US" sz="2800" i="1" dirty="0" smtClean="0"/>
          </a:p>
        </p:txBody>
      </p:sp>
      <p:pic>
        <p:nvPicPr>
          <p:cNvPr id="1026" name="Picture 2" descr="C:\P4\XPS\products\solidedge\se103\english\courseware\docs\graphics\bj\sketching\sketching3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667000"/>
            <a:ext cx="4124325" cy="25431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Automatic plane locking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Manual plane locking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lock icon        to lock or unlock a sketch plane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the </a:t>
            </a:r>
            <a:r>
              <a:rPr lang="en-US" b="1" dirty="0" smtClean="0"/>
              <a:t>F3</a:t>
            </a:r>
            <a:r>
              <a:rPr lang="en-US" dirty="0" smtClean="0"/>
              <a:t> function key to lock a plane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Locking the sketch plane</a:t>
            </a:r>
            <a:endParaRPr lang="en-US" sz="2800" i="1" dirty="0" smtClean="0"/>
          </a:p>
        </p:txBody>
      </p:sp>
      <p:pic>
        <p:nvPicPr>
          <p:cNvPr id="2050" name="Picture 2" descr="C:\P4\XPS\products\solidedge\se103\english\courseware\docs\graphics\bj\sketching\unlock_hand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819400"/>
            <a:ext cx="323850" cy="2952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Lock to a face or plane to draw sketch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Alignment lines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Using a grid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Drawing synchronous sketches</a:t>
            </a:r>
            <a:endParaRPr lang="en-US" sz="2800" i="1" dirty="0" smtClean="0"/>
          </a:p>
        </p:txBody>
      </p:sp>
      <p:pic>
        <p:nvPicPr>
          <p:cNvPr id="3075" name="Picture 3" descr="C:\P4\XPS\products\solidedge\se103\english\courseware\docs\graphics\bj\sketching\activity_sketch_part1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86000"/>
            <a:ext cx="2590800" cy="21240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  <p:pic>
        <p:nvPicPr>
          <p:cNvPr id="3077" name="Picture 5" descr="C:\P4\XPS\products\solidedge\se103\english\graphic_library\bj\sketchgrid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810000"/>
            <a:ext cx="2533650" cy="2133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regions</a:t>
            </a:r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Activity: Create regions</a:t>
            </a:r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Drawing synchronous sketches</a:t>
            </a:r>
            <a:endParaRPr lang="en-US" sz="2800" i="1" dirty="0" smtClean="0"/>
          </a:p>
        </p:txBody>
      </p:sp>
      <p:pic>
        <p:nvPicPr>
          <p:cNvPr id="3" name="Picture 3" descr="C:\P4\XPS\products\solidedge\se103\english\courseware\docs\graphics\bj\sketching\regions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447800"/>
            <a:ext cx="3981450" cy="33528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72000"/>
          </a:xfrm>
        </p:spPr>
        <p:txBody>
          <a:bodyPr/>
          <a:lstStyle/>
          <a:p>
            <a:pPr marL="177800" indent="-177800" eaLnBrk="1" hangingPunct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/>
              <a:t>open sketches</a:t>
            </a:r>
            <a:br>
              <a:rPr lang="en-US" dirty="0" smtClean="0"/>
            </a:br>
            <a:endParaRPr lang="en-US" dirty="0" smtClean="0"/>
          </a:p>
          <a:p>
            <a:pPr marL="177800" indent="-177800" eaLnBrk="1" hangingPunct="1">
              <a:buClr>
                <a:schemeClr val="tx2"/>
              </a:buClr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16650" cy="808038"/>
          </a:xfrm>
        </p:spPr>
        <p:txBody>
          <a:bodyPr/>
          <a:lstStyle/>
          <a:p>
            <a:pPr eaLnBrk="1" hangingPunct="1"/>
            <a:r>
              <a:rPr lang="en-US" sz="3200" i="1" dirty="0" smtClean="0"/>
              <a:t>Drawing synchronous sketches</a:t>
            </a:r>
            <a:endParaRPr lang="en-US" sz="2800" i="1" dirty="0" smtClean="0"/>
          </a:p>
        </p:txBody>
      </p:sp>
      <p:pic>
        <p:nvPicPr>
          <p:cNvPr id="5122" name="Picture 2" descr="C:\P4\XPS\products\solidedge\se103\english\courseware\docs\graphics\bj\sketching\open_sketc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09800"/>
            <a:ext cx="6419850" cy="334327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14478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 dimensions are not migrated to ordered features.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are not consumed when creating an ordered feature.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can drive ordered features.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appear while in the ordered environment.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Regions are disabled.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appear in the synchronous sketch style and colors.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When using the Select Tool in the ordered environment, synchronous sketch elements locate as individual elements.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sketches can be moved using the steering wheel handle. The entire sketch moves (not single elements).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In the ordered environment, synchronous sketch geometry or relationships commands are not available.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000" dirty="0" smtClean="0"/>
              <a:t>Synchronous and ordered sketches cannot be copied while in ordered environment.</a:t>
            </a:r>
          </a:p>
          <a:p>
            <a:pPr marL="177800" indent="-177800">
              <a:buClr>
                <a:schemeClr val="tx2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Manual plane locking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the lock icon        to lock or unlock a sketch plane</a:t>
            </a:r>
            <a:b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the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key to lock a plane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14045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Synchronous sketch behavior in the ordered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>
              <a:buNone/>
            </a:pPr>
            <a:r>
              <a:rPr lang="en-US" dirty="0" smtClean="0"/>
              <a:t>Workflow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Choose the sketch command.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Select a reference plane or part face as the sketch plane.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Automatically enter the sketch environment.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Draw sketch elements.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Add sketch geometric relationships and functional variables.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Add sketch dimensions.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Close the sketch environment.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Drawing ordered sketches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/>
          <a:lstStyle/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Overview</a:t>
            </a:r>
          </a:p>
          <a:p>
            <a:pPr marL="495300" lvl="2" indent="-457200" eaLnBrk="1" hangingPunct="1"/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Intent zones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Construction geometry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Modifying sketch elements</a:t>
            </a:r>
            <a:br>
              <a:rPr lang="en-US" dirty="0" smtClean="0"/>
            </a:br>
            <a:endParaRPr lang="en-US" dirty="0" smtClean="0"/>
          </a:p>
          <a:p>
            <a:pPr marL="495300" lvl="2" indent="-457200" eaLnBrk="1" hangingPunct="1"/>
            <a:r>
              <a:rPr lang="en-US" dirty="0" smtClean="0"/>
              <a:t>Applying colors and patterns to closed sketch boundaries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248400" cy="808038"/>
          </a:xfrm>
        </p:spPr>
        <p:txBody>
          <a:bodyPr/>
          <a:lstStyle/>
          <a:p>
            <a:pPr marL="177800" indent="-177800" eaLnBrk="1" hangingPunct="1"/>
            <a:r>
              <a:rPr lang="en-US" sz="3200" i="1" dirty="0" smtClean="0"/>
              <a:t>Drawing 2D elements</a:t>
            </a:r>
          </a:p>
        </p:txBody>
      </p:sp>
      <p:sp>
        <p:nvSpPr>
          <p:cNvPr id="5530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1" name="Rectangle 7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2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5530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   </a:t>
            </a:r>
            <a:endParaRPr lang="en-US"/>
          </a:p>
        </p:txBody>
      </p:sp>
      <p:sp>
        <p:nvSpPr>
          <p:cNvPr id="5530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>
                <a:cs typeface="Times New Roman" pitchFamily="18" charset="0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1"/>
  <p:tag name="COLORS" val="White;White;-2;-2;-1"/>
</p:tagLst>
</file>

<file path=ppt/theme/theme1.xml><?xml version="1.0" encoding="utf-8"?>
<a:theme xmlns:a="http://schemas.openxmlformats.org/drawingml/2006/main" name="Siemens_PLM_Grey_Template">
  <a:themeElements>
    <a:clrScheme name="Siemens PLM Grey Template 1">
      <a:dk1>
        <a:srgbClr val="000000"/>
      </a:dk1>
      <a:lt1>
        <a:srgbClr val="D0D3DA"/>
      </a:lt1>
      <a:dk2>
        <a:srgbClr val="949EAA"/>
      </a:dk2>
      <a:lt2>
        <a:srgbClr val="FFFFFF"/>
      </a:lt2>
      <a:accent1>
        <a:srgbClr val="AFB4BE"/>
      </a:accent1>
      <a:accent2>
        <a:srgbClr val="FF9900"/>
      </a:accent2>
      <a:accent3>
        <a:srgbClr val="E4E6EA"/>
      </a:accent3>
      <a:accent4>
        <a:srgbClr val="000000"/>
      </a:accent4>
      <a:accent5>
        <a:srgbClr val="D4D6DB"/>
      </a:accent5>
      <a:accent6>
        <a:srgbClr val="E78A00"/>
      </a:accent6>
      <a:hlink>
        <a:srgbClr val="336699"/>
      </a:hlink>
      <a:folHlink>
        <a:srgbClr val="990000"/>
      </a:folHlink>
    </a:clrScheme>
    <a:fontScheme name="Siemens PLM Grey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/>
      <a:lstStyle/>
    </a:lnDef>
  </a:objectDefaults>
  <a:extraClrSchemeLst>
    <a:extraClrScheme>
      <a:clrScheme name="Siemens PLM Grey Template 1">
        <a:dk1>
          <a:srgbClr val="000000"/>
        </a:dk1>
        <a:lt1>
          <a:srgbClr val="D0D3DA"/>
        </a:lt1>
        <a:dk2>
          <a:srgbClr val="949EAA"/>
        </a:dk2>
        <a:lt2>
          <a:srgbClr val="FFFFFF"/>
        </a:lt2>
        <a:accent1>
          <a:srgbClr val="AFB4BE"/>
        </a:accent1>
        <a:accent2>
          <a:srgbClr val="FF9900"/>
        </a:accent2>
        <a:accent3>
          <a:srgbClr val="E4E6EA"/>
        </a:accent3>
        <a:accent4>
          <a:srgbClr val="000000"/>
        </a:accent4>
        <a:accent5>
          <a:srgbClr val="D4D6DB"/>
        </a:accent5>
        <a:accent6>
          <a:srgbClr val="E78A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67CD561B52CA4E8ACB2552DF311DBD" ma:contentTypeVersion="0" ma:contentTypeDescription="Create a new document." ma:contentTypeScope="" ma:versionID="10e107eaf9d0837392c1f1a983e69498">
  <xsd:schema xmlns:xsd="http://www.w3.org/2001/XMLSchema" xmlns:p="http://schemas.microsoft.com/office/2006/metadata/properties" xmlns:ns2="56CD67F7-521B-4ECA-8ACB-2552DF311DBD" targetNamespace="http://schemas.microsoft.com/office/2006/metadata/properties" ma:root="true" ma:fieldsID="80dd823656e7c2657ada7ce637836d5a" ns2:_="">
    <xsd:import namespace="56CD67F7-521B-4ECA-8ACB-2552DF311DBD"/>
    <xsd:element name="properties">
      <xsd:complexType>
        <xsd:sequence>
          <xsd:element name="documentManagement">
            <xsd:complexType>
              <xsd:all>
                <xsd:element ref="ns2:Parent_x0020_ID" minOccurs="0"/>
                <xsd:element ref="ns2:Parent_x0020_Type"/>
                <xsd:element ref="ns2:Document_x0020_ID"/>
                <xsd:element ref="ns2:Rev"/>
                <xsd:element ref="ns2:Description0"/>
                <xsd:element ref="ns2:Document_x0020_Type"/>
                <xsd:element ref="ns2:SE_x0020_Releas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6CD67F7-521B-4ECA-8ACB-2552DF311DBD" elementFormDefault="qualified">
    <xsd:import namespace="http://schemas.microsoft.com/office/2006/documentManagement/types"/>
    <xsd:element name="Parent_x0020_ID" ma:index="8" nillable="true" ma:displayName="Parent ID" ma:internalName="Parent_x0020_ID">
      <xsd:simpleType>
        <xsd:restriction base="dms:Number"/>
      </xsd:simpleType>
    </xsd:element>
    <xsd:element name="Parent_x0020_Type" ma:index="9" ma:displayName="Parent Type" ma:format="Dropdown" ma:internalName="Parent_x0020_Type">
      <xsd:simpleType>
        <xsd:restriction base="dms:Choice">
          <xsd:enumeration value="None"/>
          <xsd:enumeration value="Task"/>
          <xsd:enumeration value="Project"/>
          <xsd:enumeration value="Theme"/>
          <xsd:enumeration value="Release"/>
        </xsd:restriction>
      </xsd:simpleType>
    </xsd:element>
    <xsd:element name="Document_x0020_ID" ma:index="10" ma:displayName="Document ID" ma:decimals="0" ma:internalName="Document_x0020_ID">
      <xsd:simpleType>
        <xsd:restriction base="dms:Number"/>
      </xsd:simpleType>
    </xsd:element>
    <xsd:element name="Rev" ma:index="11" ma:displayName="Rev" ma:decimals="0" ma:internalName="Rev">
      <xsd:simpleType>
        <xsd:restriction base="dms:Number"/>
      </xsd:simpleType>
    </xsd:element>
    <xsd:element name="Description0" ma:index="12" ma:displayName="Description" ma:internalName="Description0">
      <xsd:simpleType>
        <xsd:restriction base="dms:Note"/>
      </xsd:simpleType>
    </xsd:element>
    <xsd:element name="Document_x0020_Type" ma:index="13" ma:displayName="Document Type" ma:format="Dropdown" ma:internalName="Document_x0020_Type">
      <xsd:simpleType>
        <xsd:restriction base="dms:Choice">
          <xsd:enumeration value="Plan-Concept"/>
          <xsd:enumeration value="Plan-CmdSpec"/>
          <xsd:enumeration value="Plan-ReqSpec"/>
          <xsd:enumeration value="Plan-EnvSpec"/>
          <xsd:enumeration value="Plan-UIQC"/>
          <xsd:enumeration value="Plan-UseTestPlan"/>
          <xsd:enumeration value="Plan-UseReport"/>
          <xsd:enumeration value="Plan-OvrSpec"/>
          <xsd:enumeration value="Dev-DgnSpec"/>
          <xsd:enumeration value="Dev-APISpec"/>
          <xsd:enumeration value="Dev-TechNote"/>
          <xsd:enumeration value="Cert-TestPlan"/>
          <xsd:enumeration value="Cert-Testcase"/>
          <xsd:enumeration value="Cert-ATPResults"/>
          <xsd:enumeration value="Cert-BetaReport"/>
          <xsd:enumeration value="Release"/>
          <xsd:enumeration value="Review"/>
          <xsd:enumeration value="Template"/>
          <xsd:enumeration value="Commitment"/>
        </xsd:restriction>
      </xsd:simpleType>
    </xsd:element>
    <xsd:element name="SE_x0020_Release" ma:index="14" ma:displayName="SE Release" ma:default="" ma:format="Dropdown" ma:internalName="SE_x0020_Release">
      <xsd:simpleType>
        <xsd:restriction base="dms:Choice">
          <xsd:enumeration value="None"/>
          <xsd:enumeration value="V103"/>
          <xsd:enumeration value="V102"/>
          <xsd:enumeration value="V21"/>
          <xsd:enumeration value="V20"/>
          <xsd:enumeration value="V19"/>
          <xsd:enumeration value="V18"/>
          <xsd:enumeration value="V17"/>
          <xsd:enumeration value="V16"/>
          <xsd:enumeration value="V15"/>
          <xsd:enumeration value="V14"/>
          <xsd:enumeration value="V12"/>
          <xsd:enumeration value="V11"/>
          <xsd:enumeration value="V10"/>
          <xsd:enumeration value="Futur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ocument_x0020_ID xmlns="56CD67F7-521B-4ECA-8ACB-2552DF311DBD">14355</Document_x0020_ID>
    <Parent_x0020_ID xmlns="56CD67F7-521B-4ECA-8ACB-2552DF311DBD" xsi:nil="true"/>
    <Description0 xmlns="56CD67F7-521B-4ECA-8ACB-2552DF311DBD">Solid Edge Training - Sketching</Description0>
    <Parent_x0020_Type xmlns="56CD67F7-521B-4ECA-8ACB-2552DF311DBD">Release</Parent_x0020_Type>
    <SE_x0020_Release xmlns="56CD67F7-521B-4ECA-8ACB-2552DF311DBD">V103</SE_x0020_Release>
    <Document_x0020_Type xmlns="56CD67F7-521B-4ECA-8ACB-2552DF311DBD">Release</Document_x0020_Type>
    <Rev xmlns="56CD67F7-521B-4ECA-8ACB-2552DF311DBD">1</Rev>
  </documentManagement>
</p:properties>
</file>

<file path=customXml/itemProps1.xml><?xml version="1.0" encoding="utf-8"?>
<ds:datastoreItem xmlns:ds="http://schemas.openxmlformats.org/officeDocument/2006/customXml" ds:itemID="{2A7D46F4-7B95-4701-823E-869469091AC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EA8FBD1-1A24-411A-80C5-187D747F34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BBDA4-B85B-4330-A420-3A23C18FAB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CD67F7-521B-4ECA-8ACB-2552DF311DB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0035C548-D4C6-4EFA-BB7B-ECC8F7477B5B}">
  <ds:schemaRefs>
    <ds:schemaRef ds:uri="http://schemas.microsoft.com/office/2006/metadata/properties"/>
    <ds:schemaRef ds:uri="56CD67F7-521B-4ECA-8ACB-2552DF311D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12599</TotalTime>
  <Words>377</Words>
  <Application>Microsoft Office PowerPoint</Application>
  <PresentationFormat>On-screen Show (4:3)</PresentationFormat>
  <Paragraphs>192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Siemens_PLM_Grey_Template</vt:lpstr>
      <vt:lpstr>Solid Edge ST5 Training  Sketching </vt:lpstr>
      <vt:lpstr>3D Sketching Overview</vt:lpstr>
      <vt:lpstr>Locking the sketch plane</vt:lpstr>
      <vt:lpstr>Drawing synchronous sketches</vt:lpstr>
      <vt:lpstr>Drawing synchronous sketches</vt:lpstr>
      <vt:lpstr>Drawing synchronous sketches</vt:lpstr>
      <vt:lpstr>Synchronous sketch behavior in the ordered environment</vt:lpstr>
      <vt:lpstr>Drawing ordered sketches</vt:lpstr>
      <vt:lpstr>Drawing 2D elements</vt:lpstr>
      <vt:lpstr>Geometric relationships</vt:lpstr>
      <vt:lpstr>Drawing tools</vt:lpstr>
      <vt:lpstr>Dimensioning sketches</vt:lpstr>
      <vt:lpstr>Sketches in PathFinder</vt:lpstr>
      <vt:lpstr>Sketch consumption and dimension migration</vt:lpstr>
      <vt:lpstr>Manipulating sketches</vt:lpstr>
      <vt:lpstr>Sketching activities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Sketching</dc:title>
  <dc:creator>Douglas C. Stainbrook</dc:creator>
  <cp:lastModifiedBy>alogan</cp:lastModifiedBy>
  <cp:revision>725</cp:revision>
  <cp:lastPrinted>2005-10-17T08:52:43Z</cp:lastPrinted>
  <dcterms:created xsi:type="dcterms:W3CDTF">2008-09-25T15:14:36Z</dcterms:created>
  <dcterms:modified xsi:type="dcterms:W3CDTF">2012-06-26T14:46:51Z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