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5"/>
  </p:notesMasterIdLst>
  <p:handoutMasterIdLst>
    <p:handoutMasterId r:id="rId16"/>
  </p:handoutMasterIdLst>
  <p:sldIdLst>
    <p:sldId id="350" r:id="rId6"/>
    <p:sldId id="406" r:id="rId7"/>
    <p:sldId id="404" r:id="rId8"/>
    <p:sldId id="408" r:id="rId9"/>
    <p:sldId id="405" r:id="rId10"/>
    <p:sldId id="410" r:id="rId11"/>
    <p:sldId id="407" r:id="rId12"/>
    <p:sldId id="409" r:id="rId13"/>
    <p:sldId id="411" r:id="rId1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1F1FE1"/>
    <a:srgbClr val="91AAAA"/>
    <a:srgbClr val="AFB9C3"/>
    <a:srgbClr val="919BA5"/>
    <a:srgbClr val="D0D3DA"/>
    <a:srgbClr val="A0B6C0"/>
    <a:srgbClr val="FFD5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2" autoAdjust="0"/>
    <p:restoredTop sz="94989" autoAdjust="0"/>
  </p:normalViewPr>
  <p:slideViewPr>
    <p:cSldViewPr>
      <p:cViewPr>
        <p:scale>
          <a:sx n="90" d="100"/>
          <a:sy n="90" d="100"/>
        </p:scale>
        <p:origin x="-25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68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fld id="{14030EA5-0D25-46AF-9CD1-31BA56CA32A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fld id="{9FC1193D-FE16-435B-A8A8-B7E9C7477BC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F9CA54-5C2B-43EA-A296-02BA50FAAC06}" type="slidenum">
              <a:rPr lang="de-DE" smtClean="0"/>
              <a:pPr/>
              <a:t>1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2</a:t>
            </a:fld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3</a:t>
            </a:fld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4</a:t>
            </a:fld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5</a:t>
            </a:fld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6</a:t>
            </a:fld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7</a:t>
            </a:fld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8</a:t>
            </a:fld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9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8"/>
          <p:cNvSpPr txBox="1">
            <a:spLocks noChangeArrowheads="1"/>
          </p:cNvSpPr>
          <p:nvPr/>
        </p:nvSpPr>
        <p:spPr bwMode="auto">
          <a:xfrm>
            <a:off x="555625" y="6272213"/>
            <a:ext cx="81930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defRPr/>
            </a:pPr>
            <a:endParaRPr lang="en-US" sz="1200" b="1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©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2012.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Siemens Product Lifecycle Management Software Inc. All rights reserved</a:t>
            </a:r>
          </a:p>
        </p:txBody>
      </p:sp>
      <p:grpSp>
        <p:nvGrpSpPr>
          <p:cNvPr id="5" name="Group 164"/>
          <p:cNvGrpSpPr>
            <a:grpSpLocks/>
          </p:cNvGrpSpPr>
          <p:nvPr/>
        </p:nvGrpSpPr>
        <p:grpSpPr bwMode="auto">
          <a:xfrm>
            <a:off x="287338" y="260350"/>
            <a:ext cx="8856662" cy="973138"/>
            <a:chOff x="181" y="164"/>
            <a:chExt cx="5579" cy="613"/>
          </a:xfrm>
        </p:grpSpPr>
        <p:sp>
          <p:nvSpPr>
            <p:cNvPr id="6" name="Rectangle 160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81" y="164"/>
              <a:ext cx="5579" cy="613"/>
            </a:xfrm>
            <a:prstGeom prst="rect">
              <a:avLst/>
            </a:prstGeom>
            <a:solidFill>
              <a:srgbClr val="FE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pic>
          <p:nvPicPr>
            <p:cNvPr id="7" name="Picture 163" descr="sie_logo_petrol_rgb_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36" y="267"/>
              <a:ext cx="100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 Box 165"/>
          <p:cNvSpPr txBox="1">
            <a:spLocks noChangeArrowheads="1"/>
          </p:cNvSpPr>
          <p:nvPr/>
        </p:nvSpPr>
        <p:spPr bwMode="auto">
          <a:xfrm>
            <a:off x="5105400" y="6488113"/>
            <a:ext cx="3651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Siemens PLM Software</a:t>
            </a:r>
          </a:p>
        </p:txBody>
      </p:sp>
      <p:sp>
        <p:nvSpPr>
          <p:cNvPr id="4252" name="Rectangle 156"/>
          <p:cNvSpPr>
            <a:spLocks noGrp="1" noChangeArrowheads="1"/>
          </p:cNvSpPr>
          <p:nvPr>
            <p:ph type="ctrTitle" sz="quarter"/>
          </p:nvPr>
        </p:nvSpPr>
        <p:spPr>
          <a:xfrm>
            <a:off x="539750" y="1420813"/>
            <a:ext cx="8208963" cy="1246187"/>
          </a:xfrm>
        </p:spPr>
        <p:txBody>
          <a:bodyPr anchor="t"/>
          <a:lstStyle>
            <a:lvl1pPr>
              <a:lnSpc>
                <a:spcPts val="48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253" name="Rectangle 15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9750" y="2770188"/>
            <a:ext cx="8208963" cy="15113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263525"/>
            <a:ext cx="2051050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263525"/>
            <a:ext cx="6005513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592263"/>
            <a:ext cx="4027488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592263"/>
            <a:ext cx="402907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77"/>
          <p:cNvGrpSpPr>
            <a:grpSpLocks/>
          </p:cNvGrpSpPr>
          <p:nvPr/>
        </p:nvGrpSpPr>
        <p:grpSpPr bwMode="auto">
          <a:xfrm>
            <a:off x="287338" y="260350"/>
            <a:ext cx="8856662" cy="973138"/>
            <a:chOff x="181" y="164"/>
            <a:chExt cx="5579" cy="613"/>
          </a:xfrm>
        </p:grpSpPr>
        <p:sp>
          <p:nvSpPr>
            <p:cNvPr id="1197" name="Rectangle 17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81" y="164"/>
              <a:ext cx="5579" cy="613"/>
            </a:xfrm>
            <a:prstGeom prst="rect">
              <a:avLst/>
            </a:prstGeom>
            <a:solidFill>
              <a:srgbClr val="FE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pic>
          <p:nvPicPr>
            <p:cNvPr id="1033" name="Picture 176" descr="sie_logo_petrol_rgb_2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536" y="267"/>
              <a:ext cx="100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16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92263"/>
            <a:ext cx="8208963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90" name="Text Box 166"/>
          <p:cNvSpPr txBox="1">
            <a:spLocks noChangeArrowheads="1"/>
          </p:cNvSpPr>
          <p:nvPr/>
        </p:nvSpPr>
        <p:spPr bwMode="auto">
          <a:xfrm>
            <a:off x="554038" y="6488113"/>
            <a:ext cx="877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Page </a:t>
            </a:r>
            <a:fld id="{1DB5F747-68FE-44B2-BD76-9A4C5465C67D}" type="slidenum">
              <a:rPr lang="en-US" sz="1200">
                <a:solidFill>
                  <a:srgbClr val="000000"/>
                </a:solidFill>
              </a:rPr>
              <a:pPr eaLnBrk="0" hangingPunct="0">
                <a:defRPr/>
              </a:pPr>
              <a:t>‹#›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29" name="Rectangle 168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63525"/>
            <a:ext cx="614045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93" name="Text Box 169"/>
          <p:cNvSpPr txBox="1">
            <a:spLocks noChangeArrowheads="1"/>
          </p:cNvSpPr>
          <p:nvPr/>
        </p:nvSpPr>
        <p:spPr bwMode="auto">
          <a:xfrm>
            <a:off x="555625" y="6272213"/>
            <a:ext cx="81930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defRPr/>
            </a:pPr>
            <a:endParaRPr lang="en-US" sz="1200" b="1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©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2012.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Siemens Product Lifecycle Management Software Inc. All rights reserved</a:t>
            </a:r>
          </a:p>
        </p:txBody>
      </p:sp>
      <p:sp>
        <p:nvSpPr>
          <p:cNvPr id="1194" name="Text Box 170"/>
          <p:cNvSpPr txBox="1">
            <a:spLocks noChangeArrowheads="1"/>
          </p:cNvSpPr>
          <p:nvPr/>
        </p:nvSpPr>
        <p:spPr bwMode="auto">
          <a:xfrm>
            <a:off x="5105400" y="6488113"/>
            <a:ext cx="3651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Siemens PLM Software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5" r:id="rId1"/>
    <p:sldLayoutId id="2147484525" r:id="rId2"/>
    <p:sldLayoutId id="2147484526" r:id="rId3"/>
    <p:sldLayoutId id="2147484527" r:id="rId4"/>
    <p:sldLayoutId id="2147484528" r:id="rId5"/>
    <p:sldLayoutId id="2147484529" r:id="rId6"/>
    <p:sldLayoutId id="2147484530" r:id="rId7"/>
    <p:sldLayoutId id="2147484531" r:id="rId8"/>
    <p:sldLayoutId id="2147484532" r:id="rId9"/>
    <p:sldLayoutId id="2147484533" r:id="rId10"/>
    <p:sldLayoutId id="214748453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90500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381000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573088" indent="-190500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763588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12207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16779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1351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25923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828800"/>
            <a:ext cx="8208963" cy="1246187"/>
          </a:xfrm>
        </p:spPr>
        <p:txBody>
          <a:bodyPr/>
          <a:lstStyle/>
          <a:p>
            <a:pPr algn="ctr"/>
            <a:r>
              <a:rPr lang="en-US" i="1" dirty="0" smtClean="0"/>
              <a:t>Solid Edge </a:t>
            </a:r>
            <a:r>
              <a:rPr lang="en-US" i="1" dirty="0" smtClean="0"/>
              <a:t>ST5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Training</a:t>
            </a:r>
            <a:br>
              <a:rPr lang="en-US" i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Constructing base features</a:t>
            </a:r>
            <a:br>
              <a:rPr lang="en-US" dirty="0" smtClean="0"/>
            </a:br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1524000"/>
          </a:xfrm>
        </p:spPr>
        <p:txBody>
          <a:bodyPr/>
          <a:lstStyle/>
          <a:p>
            <a:pPr marL="0" indent="233363" eaLnBrk="1" hangingPunct="1">
              <a:buClr>
                <a:schemeClr val="tx2"/>
              </a:buClr>
            </a:pPr>
            <a:r>
              <a:rPr lang="en-US" dirty="0" smtClean="0"/>
              <a:t>When constructing a 3D model in Solid Edge, it is helpful to evaluate the basic shape of the part, and develop a plan as to how you want to construct the model. The part’s overall shape can be captured in the very first feature, called the </a:t>
            </a:r>
            <a:r>
              <a:rPr lang="en-US" b="1" dirty="0" smtClean="0"/>
              <a:t>base feature</a:t>
            </a:r>
            <a:r>
              <a:rPr lang="en-US" dirty="0" smtClean="0"/>
              <a:t>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What is a base feature?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0" indent="0" eaLnBrk="1" hangingPunct="1">
              <a:buClr>
                <a:schemeClr val="tx2"/>
              </a:buClr>
            </a:pPr>
            <a:r>
              <a:rPr lang="en-US" dirty="0" smtClean="0"/>
              <a:t>Once a region exists, two workflows are available</a:t>
            </a:r>
            <a:br>
              <a:rPr lang="en-US" dirty="0" smtClean="0"/>
            </a:br>
            <a:r>
              <a:rPr lang="en-US" dirty="0" smtClean="0"/>
              <a:t>for creating a base feature.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>Selection workflow</a:t>
            </a:r>
          </a:p>
          <a:p>
            <a:pPr marL="407988" lvl="3" indent="-177800" eaLnBrk="1" hangingPunct="1"/>
            <a:r>
              <a:rPr lang="en-US" dirty="0" smtClean="0"/>
              <a:t>Select a region.</a:t>
            </a:r>
          </a:p>
          <a:p>
            <a:pPr marL="407988" lvl="3" indent="-177800" eaLnBrk="1" hangingPunct="1"/>
            <a:r>
              <a:rPr lang="en-US" dirty="0" smtClean="0"/>
              <a:t>Click the extrude handle to create a solid from</a:t>
            </a:r>
            <a:br>
              <a:rPr lang="en-US" dirty="0" smtClean="0"/>
            </a:br>
            <a:r>
              <a:rPr lang="en-US" dirty="0" smtClean="0"/>
              <a:t>the sketch region.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>Creation workflow</a:t>
            </a:r>
          </a:p>
          <a:p>
            <a:pPr marL="407988" lvl="3" indent="-177800" eaLnBrk="1" hangingPunct="1"/>
            <a:r>
              <a:rPr lang="en-US" dirty="0" smtClean="0"/>
              <a:t>Choose the Extrude command.</a:t>
            </a:r>
          </a:p>
          <a:p>
            <a:pPr marL="407988" lvl="3" indent="-177800" eaLnBrk="1" hangingPunct="1"/>
            <a:r>
              <a:rPr lang="en-US" dirty="0" smtClean="0"/>
              <a:t>Select the sketch region to define the feature.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Creation methods</a:t>
            </a:r>
            <a:endParaRPr lang="en-US" sz="2800" i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362200"/>
            <a:ext cx="1785285" cy="2246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Extrude a region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Revolve a region</a:t>
            </a:r>
          </a:p>
          <a:p>
            <a:pPr marL="177800" indent="-177800" eaLnBrk="1" hangingPunct="1">
              <a:buClr>
                <a:schemeClr val="tx2"/>
              </a:buClr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Base feature creation workflow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>Extruded features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Extent options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</a:t>
            </a:r>
            <a:r>
              <a:rPr lang="en-US" dirty="0" smtClean="0"/>
              <a:t>Create </a:t>
            </a:r>
            <a:r>
              <a:rPr lang="en-US" dirty="0" smtClean="0"/>
              <a:t>a base extruded synchronous feature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>Revolved </a:t>
            </a:r>
            <a:r>
              <a:rPr lang="en-US" dirty="0" smtClean="0"/>
              <a:t>features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</a:t>
            </a:r>
            <a:r>
              <a:rPr lang="en-US" dirty="0" smtClean="0"/>
              <a:t>Create </a:t>
            </a:r>
            <a:r>
              <a:rPr lang="en-US" dirty="0" smtClean="0"/>
              <a:t>a base revolved synchronous feature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</a:t>
            </a:r>
            <a:r>
              <a:rPr lang="en-US" dirty="0" smtClean="0"/>
              <a:t>: </a:t>
            </a:r>
            <a:r>
              <a:rPr lang="en-US" dirty="0" smtClean="0"/>
              <a:t>Remove </a:t>
            </a:r>
            <a:r>
              <a:rPr lang="en-US" dirty="0" smtClean="0"/>
              <a:t>material from a base </a:t>
            </a:r>
            <a:r>
              <a:rPr lang="en-US" dirty="0" smtClean="0"/>
              <a:t>feature</a:t>
            </a: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</a:t>
            </a:r>
            <a:r>
              <a:rPr lang="en-US" dirty="0" smtClean="0"/>
              <a:t>: </a:t>
            </a:r>
            <a:r>
              <a:rPr lang="en-US" dirty="0" smtClean="0"/>
              <a:t>Add </a:t>
            </a:r>
            <a:r>
              <a:rPr lang="en-US" dirty="0" smtClean="0"/>
              <a:t>material to a base feature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Constructing synchronous features using select tool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Workflow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Command bar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Using the feature construction commands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Dimensioning the model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Editing model dimensions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Dimension a model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Sketch consumption and dimension migration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Model dimensions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Base coordinate system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User-defined coordinate system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Model with a coordinate system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Coordinate systems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Working with user-defined sets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Part modeling: Tips for getting started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Additional information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"/>
</p:tagLst>
</file>

<file path=ppt/theme/theme1.xml><?xml version="1.0" encoding="utf-8"?>
<a:theme xmlns:a="http://schemas.openxmlformats.org/drawingml/2006/main" name="Siemens_PLM_Grey_Template">
  <a:themeElements>
    <a:clrScheme name="Siemens PLM Grey Template 1">
      <a:dk1>
        <a:srgbClr val="000000"/>
      </a:dk1>
      <a:lt1>
        <a:srgbClr val="D0D3DA"/>
      </a:lt1>
      <a:dk2>
        <a:srgbClr val="949EAA"/>
      </a:dk2>
      <a:lt2>
        <a:srgbClr val="FFFFFF"/>
      </a:lt2>
      <a:accent1>
        <a:srgbClr val="AFB4BE"/>
      </a:accent1>
      <a:accent2>
        <a:srgbClr val="FF9900"/>
      </a:accent2>
      <a:accent3>
        <a:srgbClr val="E4E6EA"/>
      </a:accent3>
      <a:accent4>
        <a:srgbClr val="000000"/>
      </a:accent4>
      <a:accent5>
        <a:srgbClr val="D4D6DB"/>
      </a:accent5>
      <a:accent6>
        <a:srgbClr val="E78A00"/>
      </a:accent6>
      <a:hlink>
        <a:srgbClr val="336699"/>
      </a:hlink>
      <a:folHlink>
        <a:srgbClr val="990000"/>
      </a:folHlink>
    </a:clrScheme>
    <a:fontScheme name="Siemens PLM Grey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C00000"/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0" tIns="0" rIns="0" bIns="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triangle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/>
      <a:lstStyle/>
    </a:lnDef>
  </a:objectDefaults>
  <a:extraClrSchemeLst>
    <a:extraClrScheme>
      <a:clrScheme name="Siemens PLM Grey Template 1">
        <a:dk1>
          <a:srgbClr val="000000"/>
        </a:dk1>
        <a:lt1>
          <a:srgbClr val="D0D3DA"/>
        </a:lt1>
        <a:dk2>
          <a:srgbClr val="949EAA"/>
        </a:dk2>
        <a:lt2>
          <a:srgbClr val="FFFFFF"/>
        </a:lt2>
        <a:accent1>
          <a:srgbClr val="AFB4BE"/>
        </a:accent1>
        <a:accent2>
          <a:srgbClr val="FF9900"/>
        </a:accent2>
        <a:accent3>
          <a:srgbClr val="E4E6EA"/>
        </a:accent3>
        <a:accent4>
          <a:srgbClr val="000000"/>
        </a:accent4>
        <a:accent5>
          <a:srgbClr val="D4D6DB"/>
        </a:accent5>
        <a:accent6>
          <a:srgbClr val="E78A00"/>
        </a:accent6>
        <a:hlink>
          <a:srgbClr val="33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67CD561B52CA4E8ACB2552DF311DBD" ma:contentTypeVersion="0" ma:contentTypeDescription="Create a new document." ma:contentTypeScope="" ma:versionID="10e107eaf9d0837392c1f1a983e69498">
  <xsd:schema xmlns:xsd="http://www.w3.org/2001/XMLSchema" xmlns:p="http://schemas.microsoft.com/office/2006/metadata/properties" xmlns:ns2="56CD67F7-521B-4ECA-8ACB-2552DF311DBD" targetNamespace="http://schemas.microsoft.com/office/2006/metadata/properties" ma:root="true" ma:fieldsID="80dd823656e7c2657ada7ce637836d5a" ns2:_="">
    <xsd:import namespace="56CD67F7-521B-4ECA-8ACB-2552DF311DBD"/>
    <xsd:element name="properties">
      <xsd:complexType>
        <xsd:sequence>
          <xsd:element name="documentManagement">
            <xsd:complexType>
              <xsd:all>
                <xsd:element ref="ns2:Parent_x0020_ID" minOccurs="0"/>
                <xsd:element ref="ns2:Parent_x0020_Type"/>
                <xsd:element ref="ns2:Document_x0020_ID"/>
                <xsd:element ref="ns2:Rev"/>
                <xsd:element ref="ns2:Description0"/>
                <xsd:element ref="ns2:Document_x0020_Type"/>
                <xsd:element ref="ns2:SE_x0020_Releas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6CD67F7-521B-4ECA-8ACB-2552DF311DBD" elementFormDefault="qualified">
    <xsd:import namespace="http://schemas.microsoft.com/office/2006/documentManagement/types"/>
    <xsd:element name="Parent_x0020_ID" ma:index="8" nillable="true" ma:displayName="Parent ID" ma:internalName="Parent_x0020_ID">
      <xsd:simpleType>
        <xsd:restriction base="dms:Number"/>
      </xsd:simpleType>
    </xsd:element>
    <xsd:element name="Parent_x0020_Type" ma:index="9" ma:displayName="Parent Type" ma:format="Dropdown" ma:internalName="Parent_x0020_Type">
      <xsd:simpleType>
        <xsd:restriction base="dms:Choice">
          <xsd:enumeration value="None"/>
          <xsd:enumeration value="Task"/>
          <xsd:enumeration value="Project"/>
          <xsd:enumeration value="Theme"/>
          <xsd:enumeration value="Release"/>
        </xsd:restriction>
      </xsd:simpleType>
    </xsd:element>
    <xsd:element name="Document_x0020_ID" ma:index="10" ma:displayName="Document ID" ma:decimals="0" ma:internalName="Document_x0020_ID">
      <xsd:simpleType>
        <xsd:restriction base="dms:Number"/>
      </xsd:simpleType>
    </xsd:element>
    <xsd:element name="Rev" ma:index="11" ma:displayName="Rev" ma:decimals="0" ma:internalName="Rev">
      <xsd:simpleType>
        <xsd:restriction base="dms:Number"/>
      </xsd:simpleType>
    </xsd:element>
    <xsd:element name="Description0" ma:index="12" ma:displayName="Description" ma:internalName="Description0">
      <xsd:simpleType>
        <xsd:restriction base="dms:Note"/>
      </xsd:simpleType>
    </xsd:element>
    <xsd:element name="Document_x0020_Type" ma:index="13" ma:displayName="Document Type" ma:format="Dropdown" ma:internalName="Document_x0020_Type">
      <xsd:simpleType>
        <xsd:restriction base="dms:Choice">
          <xsd:enumeration value="Plan-Concept"/>
          <xsd:enumeration value="Plan-CmdSpec"/>
          <xsd:enumeration value="Plan-ReqSpec"/>
          <xsd:enumeration value="Plan-EnvSpec"/>
          <xsd:enumeration value="Plan-UIQC"/>
          <xsd:enumeration value="Plan-UseTestPlan"/>
          <xsd:enumeration value="Plan-UseReport"/>
          <xsd:enumeration value="Plan-OvrSpec"/>
          <xsd:enumeration value="Dev-DgnSpec"/>
          <xsd:enumeration value="Dev-APISpec"/>
          <xsd:enumeration value="Dev-TechNote"/>
          <xsd:enumeration value="Cert-TestPlan"/>
          <xsd:enumeration value="Cert-Testcase"/>
          <xsd:enumeration value="Cert-ATPResults"/>
          <xsd:enumeration value="Cert-BetaReport"/>
          <xsd:enumeration value="Release"/>
          <xsd:enumeration value="Review"/>
          <xsd:enumeration value="Template"/>
          <xsd:enumeration value="Commitment"/>
        </xsd:restriction>
      </xsd:simpleType>
    </xsd:element>
    <xsd:element name="SE_x0020_Release" ma:index="14" ma:displayName="SE Release" ma:default="" ma:format="Dropdown" ma:internalName="SE_x0020_Release">
      <xsd:simpleType>
        <xsd:restriction base="dms:Choice">
          <xsd:enumeration value="None"/>
          <xsd:enumeration value="V103"/>
          <xsd:enumeration value="V102"/>
          <xsd:enumeration value="V21"/>
          <xsd:enumeration value="V20"/>
          <xsd:enumeration value="V19"/>
          <xsd:enumeration value="V18"/>
          <xsd:enumeration value="V17"/>
          <xsd:enumeration value="V16"/>
          <xsd:enumeration value="V15"/>
          <xsd:enumeration value="V14"/>
          <xsd:enumeration value="V12"/>
          <xsd:enumeration value="V11"/>
          <xsd:enumeration value="V10"/>
          <xsd:enumeration value="Futur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Document_x0020_ID xmlns="56CD67F7-521B-4ECA-8ACB-2552DF311DBD"/>
    <Parent_x0020_ID xmlns="56CD67F7-521B-4ECA-8ACB-2552DF311DBD" xsi:nil="true"/>
    <Description0 xmlns="56CD67F7-521B-4ECA-8ACB-2552DF311DBD">Solid Edge Training - Constructing base features</Description0>
    <Parent_x0020_Type xmlns="56CD67F7-521B-4ECA-8ACB-2552DF311DBD">Release</Parent_x0020_Type>
    <SE_x0020_Release xmlns="56CD67F7-521B-4ECA-8ACB-2552DF311DBD">V103</SE_x0020_Release>
    <Document_x0020_Type xmlns="56CD67F7-521B-4ECA-8ACB-2552DF311DBD">Release</Document_x0020_Type>
    <Rev xmlns="56CD67F7-521B-4ECA-8ACB-2552DF311DBD">1</Rev>
  </documentManagement>
</p:properties>
</file>

<file path=customXml/itemProps1.xml><?xml version="1.0" encoding="utf-8"?>
<ds:datastoreItem xmlns:ds="http://schemas.openxmlformats.org/officeDocument/2006/customXml" ds:itemID="{2A7D46F4-7B95-4701-823E-869469091AC0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3EA8FBD1-1A24-411A-80C5-187D747F34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2BBDA4-B85B-4330-A420-3A23C18FAB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CD67F7-521B-4ECA-8ACB-2552DF311DB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0035C548-D4C6-4EFA-BB7B-ECC8F7477B5B}">
  <ds:schemaRefs>
    <ds:schemaRef ds:uri="http://schemas.microsoft.com/office/2006/metadata/properties"/>
    <ds:schemaRef ds:uri="56CD67F7-521B-4ECA-8ACB-2552DF311D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Siemens_PLM_Grey_Template</Template>
  <TotalTime>12939</TotalTime>
  <Words>172</Words>
  <Application>Microsoft Office PowerPoint</Application>
  <PresentationFormat>On-screen Show (4:3)</PresentationFormat>
  <Paragraphs>54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Siemens_PLM_Grey_Template</vt:lpstr>
      <vt:lpstr>Solid Edge ST5 Training  Constructing base features </vt:lpstr>
      <vt:lpstr>What is a base feature?</vt:lpstr>
      <vt:lpstr>Creation methods</vt:lpstr>
      <vt:lpstr>Base feature creation workflow</vt:lpstr>
      <vt:lpstr>Constructing synchronous features using select tool</vt:lpstr>
      <vt:lpstr>Using the feature construction commands</vt:lpstr>
      <vt:lpstr>Model dimensions</vt:lpstr>
      <vt:lpstr>Coordinate systems</vt:lpstr>
      <vt:lpstr>Additional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Constructing base features</dc:title>
  <dc:creator>Douglas C. Stainbrook</dc:creator>
  <cp:lastModifiedBy>alogan</cp:lastModifiedBy>
  <cp:revision>763</cp:revision>
  <cp:lastPrinted>2005-10-17T08:52:43Z</cp:lastPrinted>
  <dcterms:created xsi:type="dcterms:W3CDTF">2008-09-25T15:14:36Z</dcterms:created>
  <dcterms:modified xsi:type="dcterms:W3CDTF">2012-06-26T14:59:05Z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