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350" r:id="rId6"/>
    <p:sldId id="404" r:id="rId7"/>
    <p:sldId id="405" r:id="rId8"/>
    <p:sldId id="406" r:id="rId9"/>
    <p:sldId id="407" r:id="rId10"/>
    <p:sldId id="410" r:id="rId11"/>
    <p:sldId id="411" r:id="rId12"/>
    <p:sldId id="408" r:id="rId13"/>
    <p:sldId id="414" r:id="rId14"/>
    <p:sldId id="412" r:id="rId15"/>
    <p:sldId id="413" r:id="rId16"/>
    <p:sldId id="418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25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ST5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Constructing treatment features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b="1" dirty="0" smtClean="0"/>
              <a:t>Chamfer command</a:t>
            </a:r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Constructs a chamfer between two faces along their common edge.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Creating chamfer features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Chamfers</a:t>
            </a:r>
            <a:endParaRPr lang="en-US" sz="2800" i="1" dirty="0" smtClean="0"/>
          </a:p>
        </p:txBody>
      </p:sp>
      <p:pic>
        <p:nvPicPr>
          <p:cNvPr id="6146" name="Picture 2" descr="C:\V103\selfPaced\se103\english\docs\graphics\bj\treatment_features\chamf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400050" cy="15049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You can use the Thicken command to add thickness to a part.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Or use the Thin Wall command to thin a part.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Thickening and thinning parts</a:t>
            </a:r>
          </a:p>
        </p:txBody>
      </p:sp>
      <p:pic>
        <p:nvPicPr>
          <p:cNvPr id="7170" name="Picture 2" descr="C:\V103\selfPaced\se103\english\graphic_library\thicken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133600"/>
            <a:ext cx="4905375" cy="15144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7171" name="Picture 3" descr="C:\V103\selfPaced\se103\english\graphic_library\thin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648200"/>
            <a:ext cx="3933825" cy="14001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Thicken feature workflow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Thin wall feature workflow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Things to consider when using thin walls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Create a plastic part using Thin Wall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Model an oil pan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Thickening and thinning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233363" eaLnBrk="1" hangingPunct="1">
              <a:buClr>
                <a:schemeClr val="tx2"/>
              </a:buClr>
            </a:pPr>
            <a:r>
              <a:rPr lang="en-US" dirty="0" smtClean="0"/>
              <a:t>Treatment features are those which affect a model’s existing edges or faces. You construct treatment features by applying face and edge treatments, such as drafts, rounds, and thin wall to the part.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Treatment feature types within Solid Edge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b="1" dirty="0" smtClean="0"/>
              <a:t>round</a:t>
            </a:r>
            <a:r>
              <a:rPr lang="en-US" dirty="0" smtClean="0"/>
              <a:t> feature applies a constant radius to one or more part edges.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b="1" dirty="0" smtClean="0"/>
              <a:t>blend</a:t>
            </a:r>
            <a:r>
              <a:rPr lang="en-US" dirty="0" smtClean="0"/>
              <a:t> feature applies a variable radius to one or more part edges or blends between two faces.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b="1" dirty="0" smtClean="0"/>
              <a:t>draft</a:t>
            </a:r>
            <a:r>
              <a:rPr lang="en-US" dirty="0" smtClean="0"/>
              <a:t> feature tilts an existing part face to a specified angle relative to a reference plane.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b="1" dirty="0" smtClean="0"/>
              <a:t>thin wall</a:t>
            </a:r>
            <a:r>
              <a:rPr lang="en-US" dirty="0" smtClean="0"/>
              <a:t> feature is useful</a:t>
            </a:r>
            <a:br>
              <a:rPr lang="en-US" dirty="0" smtClean="0"/>
            </a:br>
            <a:r>
              <a:rPr lang="en-US" dirty="0" smtClean="0"/>
              <a:t>in plastic part modeling to</a:t>
            </a:r>
            <a:br>
              <a:rPr lang="en-US" dirty="0" smtClean="0"/>
            </a:br>
            <a:r>
              <a:rPr lang="en-US" dirty="0" smtClean="0"/>
              <a:t>create a shell of a part.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Treatment features</a:t>
            </a:r>
            <a:endParaRPr lang="en-US" sz="2800" i="1" dirty="0" smtClean="0"/>
          </a:p>
        </p:txBody>
      </p:sp>
      <p:pic>
        <p:nvPicPr>
          <p:cNvPr id="1026" name="Picture 2" descr="C:\V103\selfPaced\se103\english\docs\graphics\bj\treatment_features\treatment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572000"/>
            <a:ext cx="4476750" cy="15335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2895600"/>
          </a:xfrm>
        </p:spPr>
        <p:txBody>
          <a:bodyPr/>
          <a:lstStyle/>
          <a:p>
            <a:pPr marL="0" indent="0"/>
            <a:r>
              <a:rPr lang="en-US" dirty="0" smtClean="0"/>
              <a:t>For best results, add treatment features to your model as late as possible in the design process.</a:t>
            </a:r>
            <a:br>
              <a:rPr lang="en-US" dirty="0" smtClean="0"/>
            </a:br>
            <a:endParaRPr lang="en-US" dirty="0" smtClean="0"/>
          </a:p>
          <a:p>
            <a:pPr marL="0" indent="0"/>
            <a:r>
              <a:rPr lang="en-US" dirty="0" smtClean="0"/>
              <a:t>In particular, it is preferable to round edges after constructing thin-walls. If a draft is crucial for positioning other features, construct the draft just before you define the other features. Although you can construct a treatment feature at any time, non critical features can complicate the display of the part in orthogonal views (especially the presence of drafted faces).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76693" y="373912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When to add treatment</a:t>
            </a:r>
            <a:br>
              <a:rPr lang="en-US" sz="3200" i="1" dirty="0" smtClean="0"/>
            </a:br>
            <a:r>
              <a:rPr lang="en-US" sz="3200" i="1" dirty="0" smtClean="0"/>
              <a:t>features to models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</a:pPr>
            <a:r>
              <a:rPr lang="en-US" dirty="0" smtClean="0"/>
              <a:t>Use rounding to replace a model's sharp edges with a smooth, rounded surface to improve its appearance or function. Rounding is edge-based, which means you can only round edges.</a:t>
            </a:r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constant rounding radius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v</a:t>
            </a:r>
            <a:r>
              <a:rPr lang="en-US" dirty="0" smtClean="0"/>
              <a:t>ariable </a:t>
            </a:r>
            <a:r>
              <a:rPr lang="en-US" dirty="0" smtClean="0"/>
              <a:t>radius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blend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 and blending</a:t>
            </a:r>
            <a:endParaRPr lang="en-US" sz="2800" i="1" dirty="0" smtClean="0"/>
          </a:p>
        </p:txBody>
      </p:sp>
      <p:pic>
        <p:nvPicPr>
          <p:cNvPr id="2050" name="Picture 2" descr="C:\V103\selfPaced\se103\english\graphic_library\blend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743200"/>
            <a:ext cx="3705225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the Round command      located on the Home </a:t>
            </a:r>
            <a:r>
              <a:rPr lang="en-US" dirty="0" err="1" smtClean="0"/>
              <a:t>tab→Solids</a:t>
            </a:r>
            <a:r>
              <a:rPr lang="en-US" dirty="0" smtClean="0"/>
              <a:t>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 the Round command bar, use the Select menu (1) to specify the element that you want to round (chain, edge/corner, face, loop, all fillets or all rounds).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elements you want to round. When an edge is selected, you'll see a dynamic preview of the round.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 workflow</a:t>
            </a:r>
            <a:endParaRPr lang="en-US" sz="2800" i="1" dirty="0" smtClean="0"/>
          </a:p>
        </p:txBody>
      </p:sp>
      <p:pic>
        <p:nvPicPr>
          <p:cNvPr id="3074" name="Picture 2" descr="C:\V103\selfPaced\se103\english\docs\graphics\bj\treatment_features\round_ex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805" y="1635642"/>
            <a:ext cx="238125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3075" name="Picture 3" descr="C:\V103\selfPaced\se103\english\docs\graphics\bj\treatment_features\round_ex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200400"/>
            <a:ext cx="1933575" cy="400050"/>
          </a:xfrm>
          <a:prstGeom prst="rect">
            <a:avLst/>
          </a:prstGeom>
          <a:noFill/>
        </p:spPr>
      </p:pic>
      <p:pic>
        <p:nvPicPr>
          <p:cNvPr id="3076" name="Picture 4" descr="C:\V103\selfPaced\se103\english\docs\graphics\bj\treatment_features\tf_ex0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495800"/>
            <a:ext cx="2371725" cy="13335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Type the radius for the round.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Continue </a:t>
            </a:r>
            <a:r>
              <a:rPr lang="en-US" dirty="0" smtClean="0"/>
              <a:t>selecting edges defined with the same radius value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Right-click when finished with this common radius. This converts all preview geometry to finished geometry. The command remains active.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 workflow</a:t>
            </a:r>
            <a:endParaRPr lang="en-US" sz="2800" i="1" dirty="0" smtClean="0"/>
          </a:p>
        </p:txBody>
      </p:sp>
      <p:pic>
        <p:nvPicPr>
          <p:cNvPr id="2" name="Picture 2" descr="C:\V103\selfPaced\se103\english\docs\graphics\bj\treatment_features\tf_ex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371600"/>
            <a:ext cx="2171700" cy="12382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3" name="Picture 3" descr="C:\V103\selfPaced\se103\english\docs\graphics\bj\treatment_features\tf_ex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276600"/>
            <a:ext cx="2571750" cy="15811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To place additional rounds with different radii, continue selecting edges and then change the radius value.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7"/>
            </a:pPr>
            <a:endParaRPr lang="en-US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Right-click to finish the round.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Press the </a:t>
            </a:r>
            <a:r>
              <a:rPr lang="en-US" b="1" dirty="0" smtClean="0"/>
              <a:t>Esc</a:t>
            </a:r>
            <a:r>
              <a:rPr lang="en-US" dirty="0" smtClean="0"/>
              <a:t> key or pick the</a:t>
            </a:r>
            <a:br>
              <a:rPr lang="en-US" dirty="0" smtClean="0"/>
            </a:br>
            <a:r>
              <a:rPr lang="en-US" dirty="0" smtClean="0"/>
              <a:t>Select command to terminate</a:t>
            </a:r>
            <a:br>
              <a:rPr lang="en-US" dirty="0" smtClean="0"/>
            </a:br>
            <a:r>
              <a:rPr lang="en-US" dirty="0" smtClean="0"/>
              <a:t>round placement. </a:t>
            </a:r>
          </a:p>
          <a:p>
            <a:pPr marL="457200" indent="-457200">
              <a:buFont typeface="+mj-lt"/>
              <a:buAutoNum type="arabicPeriod" startAt="7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 workflow</a:t>
            </a:r>
            <a:endParaRPr lang="en-US" sz="2800" i="1" dirty="0" smtClean="0"/>
          </a:p>
        </p:txBody>
      </p:sp>
      <p:pic>
        <p:nvPicPr>
          <p:cNvPr id="5122" name="Picture 2" descr="C:\V103\selfPaced\se103\english\docs\graphics\bj\treatment_features\tf_ex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0"/>
            <a:ext cx="1901146" cy="21336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5123" name="Picture 3" descr="C:\V103\selfPaced\se103\english\docs\graphics\bj\treatment_features\tf_ex0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505200"/>
            <a:ext cx="2025127" cy="2057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Rounding order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Reordering rounds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Round edges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rounds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Variable radius rounds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Blend workflow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Blend between faces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Defining the blend shape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Constructing treatment features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12812</TotalTime>
  <Words>249</Words>
  <Application>Microsoft Office PowerPoint</Application>
  <PresentationFormat>On-screen Show (4:3)</PresentationFormat>
  <Paragraphs>94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Siemens_PLM_Grey_Template</vt:lpstr>
      <vt:lpstr>Solid Edge ST5 Training  Constructing treatment features </vt:lpstr>
      <vt:lpstr>Treatment features</vt:lpstr>
      <vt:lpstr>When to add treatment features to models</vt:lpstr>
      <vt:lpstr>Rounding and blending</vt:lpstr>
      <vt:lpstr>Rounding workflow</vt:lpstr>
      <vt:lpstr>Rounding workflow</vt:lpstr>
      <vt:lpstr>Rounding workflow</vt:lpstr>
      <vt:lpstr>Rounding</vt:lpstr>
      <vt:lpstr>Rounding</vt:lpstr>
      <vt:lpstr>Chamfers</vt:lpstr>
      <vt:lpstr>Thickening and thinning parts</vt:lpstr>
      <vt:lpstr>Thickening and thinning parts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treatment features</dc:title>
  <dc:creator>Douglas C. Stainbrook</dc:creator>
  <cp:lastModifiedBy>alogan</cp:lastModifiedBy>
  <cp:revision>753</cp:revision>
  <cp:lastPrinted>2005-10-17T08:52:43Z</cp:lastPrinted>
  <dcterms:created xsi:type="dcterms:W3CDTF">2008-09-25T15:14:36Z</dcterms:created>
  <dcterms:modified xsi:type="dcterms:W3CDTF">2012-06-26T19:27:25Z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