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50" r:id="rId6"/>
    <p:sldId id="405" r:id="rId7"/>
    <p:sldId id="406" r:id="rId8"/>
    <p:sldId id="407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2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ST5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Modeling synchronous and ordered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Opening a Solid Edge modeling document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between modeling environments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Feature display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ordered features to synchronous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ordered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both ordered and synchronous features in a model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Feature modeling environments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Sketching activities: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Sketching activities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</a:t>
            </a:r>
            <a:r>
              <a:rPr lang="en-US" dirty="0" err="1" smtClean="0"/>
              <a:t>IntelliSketch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sketch relationships (collinear, parallel, equal)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sketch relationships (symmetric)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construction elements in a profile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Creating ordered base feature activities: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ordered features from sketches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Creating a loft and swept protrusion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Creating profile-based ordered features activity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5796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Modeling ordered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Miscellaneous activities: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a mouse base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Embossing text on a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Modeling a machined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a bracket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5796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Modeling ordered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Modeling synchronous and ordered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12563</TotalTime>
  <Words>73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Siemens_PLM_Grey_Template</vt:lpstr>
      <vt:lpstr>Solid Edge ST5 Training  Modeling synchronous and ordered features </vt:lpstr>
      <vt:lpstr>Feature modeling environments</vt:lpstr>
      <vt:lpstr>Modeling ordered features</vt:lpstr>
      <vt:lpstr>Modeling ordered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synchronous and ordered features</dc:title>
  <dc:creator>Douglas C. Stainbrook</dc:creator>
  <cp:lastModifiedBy>alogan</cp:lastModifiedBy>
  <cp:revision>727</cp:revision>
  <cp:lastPrinted>2005-10-17T08:52:43Z</cp:lastPrinted>
  <dcterms:created xsi:type="dcterms:W3CDTF">2008-09-25T15:14:36Z</dcterms:created>
  <dcterms:modified xsi:type="dcterms:W3CDTF">2012-06-26T20:01:15Z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