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50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139" y="10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43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742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ST5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Modeling assemblies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Designing in the context of a synchronous assembly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27074" y="37391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Designing in the context</a:t>
            </a:r>
            <a:br>
              <a:rPr lang="en-US" sz="3200" i="1" dirty="0" smtClean="0"/>
            </a:br>
            <a:r>
              <a:rPr lang="en-US" sz="3200" i="1" dirty="0" smtClean="0"/>
              <a:t>of an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215900" lvl="2" indent="-177800" eaLnBrk="1" hangingPunct="1"/>
            <a:r>
              <a:rPr lang="en-US" dirty="0" smtClean="0"/>
              <a:t>Placing the first part in an assembly</a:t>
            </a:r>
          </a:p>
          <a:p>
            <a:pPr marL="215900" lvl="2" indent="-177800" eaLnBrk="1" hangingPunct="1"/>
            <a:r>
              <a:rPr lang="en-US" dirty="0" smtClean="0"/>
              <a:t>Placing additional parts in an assembly</a:t>
            </a:r>
          </a:p>
          <a:p>
            <a:pPr marL="215900" lvl="2" indent="-177800" eaLnBrk="1" hangingPunct="1"/>
            <a:r>
              <a:rPr lang="en-US" dirty="0" smtClean="0"/>
              <a:t>Positioning parts</a:t>
            </a:r>
          </a:p>
          <a:p>
            <a:pPr marL="215900" lvl="2" indent="-177800" eaLnBrk="1" hangingPunct="1"/>
            <a:r>
              <a:rPr lang="en-US" dirty="0" smtClean="0"/>
              <a:t>Placing parts that are not fully positioned</a:t>
            </a:r>
          </a:p>
          <a:p>
            <a:pPr marL="215900" lvl="2" indent="-177800" eaLnBrk="1" hangingPunct="1"/>
            <a:r>
              <a:rPr lang="en-US" dirty="0" smtClean="0"/>
              <a:t>Placing the same part more than once</a:t>
            </a:r>
          </a:p>
          <a:p>
            <a:pPr marL="215900" lvl="2" indent="-177800" eaLnBrk="1" hangingPunct="1"/>
            <a:r>
              <a:rPr lang="en-US" dirty="0" smtClean="0"/>
              <a:t>Positioning a set of parts</a:t>
            </a:r>
          </a:p>
          <a:p>
            <a:pPr marL="215900" lvl="2" indent="-177800" eaLnBrk="1" hangingPunct="1"/>
            <a:r>
              <a:rPr lang="en-US" dirty="0" smtClean="0"/>
              <a:t>Finding parts</a:t>
            </a:r>
          </a:p>
          <a:p>
            <a:pPr marL="215900" lvl="2" indent="-177800" eaLnBrk="1" hangingPunct="1"/>
            <a:r>
              <a:rPr lang="en-US" dirty="0" smtClean="0"/>
              <a:t>Part placement properties</a:t>
            </a:r>
          </a:p>
          <a:p>
            <a:pPr marL="215900" lvl="2" indent="-177800" eaLnBrk="1" hangingPunct="1"/>
            <a:r>
              <a:rPr lang="en-US" dirty="0" smtClean="0"/>
              <a:t>Placing simplified parts</a:t>
            </a:r>
          </a:p>
          <a:p>
            <a:pPr marL="215900" lvl="2" indent="-177800" eaLnBrk="1" hangingPunct="1"/>
            <a:r>
              <a:rPr lang="en-US" dirty="0" smtClean="0"/>
              <a:t>Placing subassemblies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Placing parts in assemblies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top pane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Determining the status of a component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Determining how the assembly was constructed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Making changes to assembly components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Changing the display status of assembly components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Reordering parts within an assembly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Grouping parts and subassemblies within an assembly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Renaming </a:t>
            </a:r>
            <a:r>
              <a:rPr lang="en-US" dirty="0" err="1" smtClean="0"/>
              <a:t>PathFinder</a:t>
            </a:r>
            <a:r>
              <a:rPr lang="en-US" dirty="0" smtClean="0"/>
              <a:t> entries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Finding parts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Replacing the file name with the document name formula value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bottom pane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Viewing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Modifying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PathFinder</a:t>
            </a:r>
            <a:r>
              <a:rPr lang="en-US" sz="3200" i="1" dirty="0" smtClean="0"/>
              <a:t> in assemblies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Deleting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Replacing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Conflicting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Suppressing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Displaying document status in </a:t>
            </a:r>
            <a:r>
              <a:rPr lang="en-US" dirty="0" err="1" smtClean="0"/>
              <a:t>PathFinder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Dashed line in the bottom pane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Managing relationships in nested assemblies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46567" y="379228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PathFinder</a:t>
            </a:r>
            <a:r>
              <a:rPr lang="en-US" sz="3200" i="1" dirty="0" smtClean="0"/>
              <a:t> in assemblies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Part positioning workflows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Maintaining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Capturing design intent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Assembly relationships and part movement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err="1" smtClean="0"/>
              <a:t>FlashFit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err="1" smtClean="0"/>
              <a:t>FlashFit</a:t>
            </a:r>
            <a:r>
              <a:rPr lang="en-US" dirty="0" smtClean="0"/>
              <a:t> options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Moving and rotating parts with </a:t>
            </a:r>
            <a:r>
              <a:rPr lang="en-US" dirty="0" err="1" smtClean="0"/>
              <a:t>FlashFit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Traditional part positioning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Reduced steps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Capture fit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Defining offset values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Locking and unlocking rotation on axial align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Assembly relationship dimensions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Assembly relationships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Assembly Relationship Assistant command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Applying a 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Recognizable elements for the 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Differences between assembly relationships and sketch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Positioning parts using coordinate systems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5935" y="368596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Assembly relationships (continued)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Capture fit command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Capture the assembly relationships for a part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Positioning parts with mate, axial align, planar align and insert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Placing parts in an assembly using </a:t>
            </a:r>
            <a:r>
              <a:rPr lang="en-US" dirty="0" err="1" smtClean="0"/>
              <a:t>FlashFit</a:t>
            </a: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Capture fit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Relationship List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Relationship Types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Positioning assembly parts using the 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Positioning assembly parts using the angle relationship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More relationships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The Assemble command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Assemble command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Modeling assemblies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12562</TotalTime>
  <Words>321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Siemens_PLM_Grey_Template</vt:lpstr>
      <vt:lpstr>Solid Edge ST5 Training  Modeling assemblies </vt:lpstr>
      <vt:lpstr>Placing parts in assemblies</vt:lpstr>
      <vt:lpstr>PathFinder in assemblies</vt:lpstr>
      <vt:lpstr>PathFinder in assemblies (continued)</vt:lpstr>
      <vt:lpstr>Assembly relationships</vt:lpstr>
      <vt:lpstr>Assembly relationships (continued)</vt:lpstr>
      <vt:lpstr>Capture fit</vt:lpstr>
      <vt:lpstr>More relationships</vt:lpstr>
      <vt:lpstr>Assemble command</vt:lpstr>
      <vt:lpstr>Designing in the context of an 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assemblies</dc:title>
  <dc:creator>Douglas C. Stainbrook</dc:creator>
  <cp:lastModifiedBy>Carter, Paul</cp:lastModifiedBy>
  <cp:revision>728</cp:revision>
  <cp:lastPrinted>2005-10-17T08:52:43Z</cp:lastPrinted>
  <dcterms:created xsi:type="dcterms:W3CDTF">2008-09-25T15:14:36Z</dcterms:created>
  <dcterms:modified xsi:type="dcterms:W3CDTF">2012-07-09T18:54:02Z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