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handoutMasterIdLst>
    <p:handoutMasterId r:id="rId18"/>
  </p:handoutMasterIdLst>
  <p:sldIdLst>
    <p:sldId id="350" r:id="rId6"/>
    <p:sldId id="408" r:id="rId7"/>
    <p:sldId id="419" r:id="rId8"/>
    <p:sldId id="423" r:id="rId9"/>
    <p:sldId id="420" r:id="rId10"/>
    <p:sldId id="424" r:id="rId11"/>
    <p:sldId id="425" r:id="rId12"/>
    <p:sldId id="421" r:id="rId13"/>
    <p:sldId id="422" r:id="rId14"/>
    <p:sldId id="426" r:id="rId15"/>
    <p:sldId id="418" r:id="rId16"/>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49" y="103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641907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36041007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Revising assemblies</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Revision manager contains a tool called the Revision manager wizard that helps you enter the correct parameters for what you are trying to do.</a:t>
            </a:r>
          </a:p>
          <a:p>
            <a:pPr marL="0"/>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Revision Manager wizard</a:t>
            </a:r>
          </a:p>
        </p:txBody>
      </p:sp>
      <p:pic>
        <p:nvPicPr>
          <p:cNvPr id="1028" name="Picture 4"/>
          <p:cNvPicPr>
            <a:picLocks noChangeAspect="1" noChangeArrowheads="1"/>
          </p:cNvPicPr>
          <p:nvPr/>
        </p:nvPicPr>
        <p:blipFill>
          <a:blip r:embed="rId3" cstate="print"/>
          <a:srcRect/>
          <a:stretch>
            <a:fillRect/>
          </a:stretch>
        </p:blipFill>
        <p:spPr bwMode="auto">
          <a:xfrm>
            <a:off x="3886200" y="2819400"/>
            <a:ext cx="866775" cy="866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Revision manager (release and revise)</a:t>
            </a:r>
          </a:p>
          <a:p>
            <a:pPr marL="0"/>
            <a:r>
              <a:rPr lang="en-US" dirty="0" smtClean="0"/>
              <a:t>Activity – Revision manager (revise and release an assembly draft)</a:t>
            </a:r>
          </a:p>
          <a:p>
            <a:pPr marL="0"/>
            <a:r>
              <a:rPr lang="en-US" dirty="0" smtClean="0"/>
              <a:t>Activity – Editing a part in context of the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procedures and examples covered in this activity are only those that are delivered with the Solid Edge product and does not include other data management products, such as </a:t>
            </a:r>
            <a:r>
              <a:rPr lang="en-US" sz="1800" dirty="0" err="1" smtClean="0"/>
              <a:t>Teamcenter</a:t>
            </a:r>
            <a:r>
              <a:rPr lang="en-US" sz="1800" dirty="0" smtClean="0"/>
              <a:t>.  Please refer to the documentation within data management programs if you have them.</a:t>
            </a:r>
          </a:p>
          <a:p>
            <a:pPr marL="0"/>
            <a:endParaRPr lang="en-US" sz="1800" dirty="0" smtClean="0"/>
          </a:p>
          <a:p>
            <a:pPr marL="0"/>
            <a:r>
              <a:rPr lang="en-US" sz="1800" dirty="0" smtClean="0"/>
              <a:t>Solid Edge supports assembly management, including the process of revising assemblies. View and Markup : revision manager lets you copy an assembly, replace parts in it, and create new revisions of the assembly and its parts. Document management tools in Solid Edge enable efficient management of Solid Edge documents and related information. Use these tools to save descriptive information about a document, control access to files, and track a file’s progress through the work cycle. Searching for and retrieving documents is easy with user-defined search criteria. Documents can be routed to a group of users for review, approval, or rejection. Windows explorer can access many document management tasks. A shortcut menu displays Solid Edge-related commands when you click the right mouse button over a Solid Edge file in Windows explorer.</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Revising Assemblies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Templates are the starting point for creating new Solid Edge files. </a:t>
            </a:r>
          </a:p>
          <a:p>
            <a:pPr marL="0"/>
            <a:endParaRPr lang="en-US" sz="1800" dirty="0" smtClean="0"/>
          </a:p>
          <a:p>
            <a:pPr marL="0"/>
            <a:r>
              <a:rPr lang="en-US" sz="1800" dirty="0" smtClean="0"/>
              <a:t>Templates are Solid Edge files that can be customized with properties, like units, drafting standards, text sizes and much more.  </a:t>
            </a:r>
          </a:p>
          <a:p>
            <a:pPr marL="0"/>
            <a:endParaRPr lang="en-US" sz="1800" dirty="0" smtClean="0"/>
          </a:p>
          <a:p>
            <a:pPr marL="0"/>
            <a:r>
              <a:rPr lang="en-US" sz="1800" dirty="0" smtClean="0"/>
              <a:t>Templates can be set up on networks so many users have the same parameters when starting a design.</a:t>
            </a:r>
          </a:p>
          <a:p>
            <a:pPr marL="0"/>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Templates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Using document properties, you can store document information with the document itself, instead of in a separate database.</a:t>
            </a:r>
          </a:p>
          <a:p>
            <a:pPr marL="0"/>
            <a:endParaRPr lang="en-US" sz="1800" dirty="0" smtClean="0"/>
          </a:p>
          <a:p>
            <a:pPr marL="0"/>
            <a:r>
              <a:rPr lang="en-US" sz="1800" dirty="0" smtClean="0"/>
              <a:t>Some of the properties you can set:</a:t>
            </a:r>
          </a:p>
          <a:p>
            <a:pPr marL="0">
              <a:buFont typeface="Arial" pitchFamily="34" charset="0"/>
              <a:buChar char="•"/>
            </a:pPr>
            <a:r>
              <a:rPr lang="en-US" sz="1800" dirty="0" smtClean="0"/>
              <a:t>Units of measure</a:t>
            </a:r>
          </a:p>
          <a:p>
            <a:pPr marL="0">
              <a:buFont typeface="Arial" pitchFamily="34" charset="0"/>
              <a:buChar char="•"/>
            </a:pPr>
            <a:r>
              <a:rPr lang="en-US" sz="1800" dirty="0" smtClean="0"/>
              <a:t>Dimension style properties</a:t>
            </a:r>
          </a:p>
          <a:p>
            <a:pPr marL="0">
              <a:buFont typeface="Arial" pitchFamily="34" charset="0"/>
              <a:buChar char="•"/>
            </a:pPr>
            <a:r>
              <a:rPr lang="en-US" sz="1800" dirty="0" smtClean="0"/>
              <a:t>Preview properties</a:t>
            </a:r>
          </a:p>
          <a:p>
            <a:pPr marL="0">
              <a:buFont typeface="Arial" pitchFamily="34" charset="0"/>
              <a:buChar char="•"/>
            </a:pPr>
            <a:r>
              <a:rPr lang="en-US" sz="1800" dirty="0" smtClean="0"/>
              <a:t>General statistics, such as title, author and keywords for searching</a:t>
            </a:r>
          </a:p>
          <a:p>
            <a:pPr marL="0">
              <a:buFont typeface="Arial" pitchFamily="34" charset="0"/>
              <a:buChar char="•"/>
            </a:pPr>
            <a:r>
              <a:rPr lang="en-US" sz="1800" dirty="0" smtClean="0"/>
              <a:t>Custom properties</a:t>
            </a:r>
          </a:p>
          <a:p>
            <a:pPr marL="0">
              <a:buFont typeface="Arial" pitchFamily="34" charset="0"/>
              <a:buChar char="•"/>
            </a:pPr>
            <a:r>
              <a:rPr lang="en-US" sz="1800" dirty="0" smtClean="0"/>
              <a:t>Document Status (</a:t>
            </a:r>
            <a:r>
              <a:rPr lang="en-US" sz="1800" dirty="0" err="1" smtClean="0"/>
              <a:t>ie</a:t>
            </a:r>
            <a:r>
              <a:rPr lang="en-US" sz="1800" dirty="0" smtClean="0"/>
              <a:t>. Available, In Work, Released, </a:t>
            </a:r>
            <a:r>
              <a:rPr lang="en-US" sz="1800" dirty="0" err="1" smtClean="0"/>
              <a:t>Baselined</a:t>
            </a:r>
            <a:r>
              <a:rPr lang="en-US" sz="1800" dirty="0" smtClean="0"/>
              <a:t>, etc.)</a:t>
            </a:r>
          </a:p>
          <a:p>
            <a:pPr marL="0"/>
            <a:endParaRPr lang="en-US" sz="1800" dirty="0" smtClean="0"/>
          </a:p>
          <a:p>
            <a:pPr marL="0"/>
            <a:endParaRPr lang="en-US" sz="1800" dirty="0" smtClean="0"/>
          </a:p>
          <a:p>
            <a:pPr marL="0"/>
            <a:r>
              <a:rPr lang="en-US" sz="1800" dirty="0" smtClean="0"/>
              <a:t>Propseed.txt is an ASCII text file that is used to populate values on the Properties dialog box. You can use a text editor, such as Notepad, to add values to the file. The path to this file can be set up to be on a network share, like a template so users have access to a common file.</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Standard and Custom properties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track or change the status of a document (</a:t>
            </a:r>
            <a:r>
              <a:rPr lang="en-US" sz="1800" dirty="0" err="1" smtClean="0"/>
              <a:t>ie</a:t>
            </a:r>
            <a:r>
              <a:rPr lang="en-US" sz="1800" dirty="0" smtClean="0"/>
              <a:t>. Available, In Work, Released, </a:t>
            </a:r>
            <a:r>
              <a:rPr lang="en-US" sz="1800" dirty="0" err="1" smtClean="0"/>
              <a:t>Baselined</a:t>
            </a:r>
            <a:r>
              <a:rPr lang="en-US" sz="1800" dirty="0" smtClean="0"/>
              <a:t>, etc.) in the Status page of the File Properties dialog box.</a:t>
            </a:r>
          </a:p>
          <a:p>
            <a:pPr marL="0"/>
            <a:endParaRPr lang="en-US" sz="1800" dirty="0" smtClean="0"/>
          </a:p>
          <a:p>
            <a:pPr marL="0"/>
            <a:r>
              <a:rPr lang="en-US" sz="1800" dirty="0" smtClean="0"/>
              <a:t>You can determine the status of a document within its life cycle or browse parts of the document tree. A document tree consists of a top-level document and subdocuments. The status of a document can be updated using the Update Status Info command, available from the shortcut menu in </a:t>
            </a:r>
            <a:r>
              <a:rPr lang="en-US" sz="1800" dirty="0" err="1" smtClean="0"/>
              <a:t>PathFinder</a:t>
            </a:r>
            <a:r>
              <a:rPr lang="en-US" sz="1800" dirty="0" smtClean="0"/>
              <a:t> while no item is highlighted.</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Concurrent design and document status</a:t>
            </a:r>
            <a:endParaRPr lang="en-US" sz="28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Changing Document status</a:t>
            </a:r>
          </a:p>
          <a:p>
            <a:endParaRPr lang="en-US" sz="1800" dirty="0" smtClean="0"/>
          </a:p>
          <a:p>
            <a:pPr marL="0"/>
            <a:r>
              <a:rPr lang="en-US" sz="1800" dirty="0" smtClean="0"/>
              <a:t>The software tracks the status of a document with a status property. </a:t>
            </a:r>
          </a:p>
          <a:p>
            <a:pPr marL="0"/>
            <a:endParaRPr lang="en-US" sz="1800" dirty="0" smtClean="0"/>
          </a:p>
          <a:p>
            <a:pPr marL="0"/>
            <a:r>
              <a:rPr lang="en-US" sz="1800" b="1" dirty="0" smtClean="0"/>
              <a:t>Available:</a:t>
            </a:r>
          </a:p>
          <a:p>
            <a:pPr marL="0"/>
            <a:r>
              <a:rPr lang="en-US" sz="1800" dirty="0" smtClean="0"/>
              <a:t>When you create a document, the default status property is set to </a:t>
            </a:r>
            <a:r>
              <a:rPr lang="en-US" sz="1800" u="sng" dirty="0" smtClean="0"/>
              <a:t>available</a:t>
            </a:r>
            <a:r>
              <a:rPr lang="en-US" sz="1800" dirty="0" smtClean="0"/>
              <a:t>. </a:t>
            </a:r>
          </a:p>
          <a:p>
            <a:pPr marL="0"/>
            <a:endParaRPr lang="en-US" sz="1800" dirty="0" smtClean="0"/>
          </a:p>
          <a:p>
            <a:pPr marL="0"/>
            <a:r>
              <a:rPr lang="en-US" sz="1800" b="1" dirty="0" smtClean="0"/>
              <a:t>In Work:</a:t>
            </a:r>
          </a:p>
          <a:p>
            <a:pPr marL="0"/>
            <a:r>
              <a:rPr lang="en-US" sz="1800" dirty="0" smtClean="0"/>
              <a:t>If you want to work with a document for an extended time, you can use the Properties command on the File menu to change the status to </a:t>
            </a:r>
            <a:r>
              <a:rPr lang="en-US" sz="1800" u="sng" dirty="0" smtClean="0"/>
              <a:t>in work</a:t>
            </a:r>
            <a:r>
              <a:rPr lang="en-US" sz="1800" dirty="0" smtClean="0"/>
              <a:t>. </a:t>
            </a:r>
          </a:p>
          <a:p>
            <a:pPr marL="0"/>
            <a:endParaRPr lang="en-US" sz="1800" dirty="0" smtClean="0"/>
          </a:p>
          <a:p>
            <a:pPr marL="0"/>
            <a:r>
              <a:rPr lang="en-US" sz="1800" b="1" dirty="0" smtClean="0"/>
              <a:t>In Review:</a:t>
            </a:r>
          </a:p>
          <a:p>
            <a:pPr marL="0"/>
            <a:r>
              <a:rPr lang="en-US" sz="1800" dirty="0" smtClean="0"/>
              <a:t>The software then stores your user name with the document. If you want to review information in a document, you can change the status to </a:t>
            </a:r>
            <a:r>
              <a:rPr lang="en-US" sz="1800" u="sng" dirty="0" smtClean="0"/>
              <a:t>in review</a:t>
            </a:r>
            <a:r>
              <a:rPr lang="en-US" sz="1800" dirty="0" smtClean="0"/>
              <a:t>. </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Concurrent design and document status</a:t>
            </a:r>
            <a:endParaRPr lang="en-US" sz="28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endParaRPr lang="en-US" sz="1800" dirty="0" smtClean="0"/>
          </a:p>
          <a:p>
            <a:pPr marL="0"/>
            <a:r>
              <a:rPr lang="en-US" sz="1800" b="1" dirty="0" err="1" smtClean="0"/>
              <a:t>Baselined</a:t>
            </a:r>
            <a:r>
              <a:rPr lang="en-US" sz="1800" b="1" dirty="0" smtClean="0"/>
              <a:t>:</a:t>
            </a:r>
          </a:p>
          <a:p>
            <a:pPr marL="0"/>
            <a:r>
              <a:rPr lang="en-US" sz="1800" dirty="0" smtClean="0"/>
              <a:t>You can use the Properties command to </a:t>
            </a:r>
            <a:r>
              <a:rPr lang="en-US" sz="1800" u="sng" dirty="0" smtClean="0"/>
              <a:t>baseline</a:t>
            </a:r>
            <a:r>
              <a:rPr lang="en-US" sz="1800" dirty="0" smtClean="0"/>
              <a:t> a document, freezing it and preventing further modification. Documents linked to a </a:t>
            </a:r>
            <a:r>
              <a:rPr lang="en-US" sz="1800" dirty="0" err="1" smtClean="0"/>
              <a:t>baselined</a:t>
            </a:r>
            <a:r>
              <a:rPr lang="en-US" sz="1800" dirty="0" smtClean="0"/>
              <a:t> document are not frozen. You must either baseline or release any linked documents that you want to freeze from modifications. </a:t>
            </a:r>
          </a:p>
          <a:p>
            <a:pPr marL="0"/>
            <a:endParaRPr lang="en-US" sz="1800" dirty="0" smtClean="0"/>
          </a:p>
          <a:p>
            <a:pPr marL="0"/>
            <a:r>
              <a:rPr lang="en-US" sz="1800" b="1" dirty="0" smtClean="0"/>
              <a:t>Released:</a:t>
            </a:r>
          </a:p>
          <a:p>
            <a:pPr marL="0"/>
            <a:r>
              <a:rPr lang="en-US" sz="1800" dirty="0" smtClean="0"/>
              <a:t>Base documents contain all the links for individual documents. Individual documents can contain parts, floorplans, drawings, and so forth. You can use the Properties command to release a base document and its individual documents at the same time, or you can release individual documents. </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Concurrent design and document status</a:t>
            </a:r>
            <a:endParaRPr lang="en-US" sz="2800"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Property Manager dialog box is displayed to allow you to edit the properties of the active document. You can use the No Levels and BOM View options on the Property Manager dialog box to display the document in a list view with no levels or a BOM view with levels. By default, the view is a list view.</a:t>
            </a:r>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Property Manager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Revision manager is a tool within the View and Markup product.  </a:t>
            </a:r>
          </a:p>
          <a:p>
            <a:pPr marL="0"/>
            <a:endParaRPr lang="en-US" sz="1800" dirty="0" smtClean="0"/>
          </a:p>
          <a:p>
            <a:pPr marL="0"/>
            <a:endParaRPr lang="en-US" sz="1800" dirty="0" smtClean="0"/>
          </a:p>
          <a:p>
            <a:pPr marL="0"/>
            <a:r>
              <a:rPr lang="en-US" sz="1800" dirty="0" smtClean="0"/>
              <a:t>It allows you to copy and revise assemblies and maintains associative links while doing so.</a:t>
            </a:r>
          </a:p>
          <a:p>
            <a:pPr marL="0"/>
            <a:endParaRPr lang="en-US" sz="1800" dirty="0" smtClean="0"/>
          </a:p>
          <a:p>
            <a:pPr marL="0"/>
            <a:r>
              <a:rPr lang="en-US" sz="1800" dirty="0" smtClean="0"/>
              <a:t>With Revision Manager, you can:</a:t>
            </a:r>
          </a:p>
          <a:p>
            <a:pPr>
              <a:buFont typeface="Arial" pitchFamily="34" charset="0"/>
              <a:buChar char="•"/>
            </a:pPr>
            <a:r>
              <a:rPr lang="en-US" sz="1800" dirty="0" smtClean="0"/>
              <a:t>Copy and rename documents selected for revision to locations you specify.</a:t>
            </a:r>
          </a:p>
          <a:p>
            <a:pPr>
              <a:buFont typeface="Arial" pitchFamily="34" charset="0"/>
              <a:buChar char="•"/>
            </a:pPr>
            <a:r>
              <a:rPr lang="en-US" sz="1800" dirty="0" smtClean="0"/>
              <a:t>Update the revision and document numbers you specify.</a:t>
            </a:r>
          </a:p>
          <a:p>
            <a:pPr>
              <a:buFont typeface="Arial" pitchFamily="34" charset="0"/>
              <a:buChar char="•"/>
            </a:pPr>
            <a:r>
              <a:rPr lang="en-US" sz="1800" dirty="0" smtClean="0"/>
              <a:t>Update or maintain references in the document hierarchy.</a:t>
            </a:r>
          </a:p>
          <a:p>
            <a:pPr>
              <a:buFont typeface="Arial" pitchFamily="34" charset="0"/>
              <a:buChar char="•"/>
            </a:pPr>
            <a:r>
              <a:rPr lang="en-US" sz="1800" dirty="0" smtClean="0"/>
              <a:t>Show the size of documents.</a:t>
            </a:r>
          </a:p>
          <a:p>
            <a:pPr>
              <a:buFont typeface="Arial" pitchFamily="34" charset="0"/>
              <a:buChar char="•"/>
            </a:pPr>
            <a:r>
              <a:rPr lang="en-US" sz="1800" dirty="0" smtClean="0"/>
              <a:t>Copy a row or rows of data to the clipboard for printing.</a:t>
            </a:r>
          </a:p>
          <a:p>
            <a:pPr>
              <a:buFont typeface="Arial" pitchFamily="34" charset="0"/>
              <a:buChar char="•"/>
            </a:pPr>
            <a:r>
              <a:rPr lang="en-US" sz="1800" dirty="0" smtClean="0"/>
              <a:t>Save previous query paths.</a:t>
            </a:r>
          </a:p>
          <a:p>
            <a:pPr>
              <a:buFont typeface="Arial" pitchFamily="34" charset="0"/>
              <a:buChar char="•"/>
            </a:pPr>
            <a:r>
              <a:rPr lang="en-US" sz="1800" dirty="0" smtClean="0"/>
              <a:t>Preview a document.</a:t>
            </a:r>
          </a:p>
          <a:p>
            <a:pPr marL="0"/>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Revision Manager</a:t>
            </a:r>
          </a:p>
        </p:txBody>
      </p:sp>
      <p:pic>
        <p:nvPicPr>
          <p:cNvPr id="2050" name="Picture 2"/>
          <p:cNvPicPr>
            <a:picLocks noChangeAspect="1" noChangeArrowheads="1"/>
          </p:cNvPicPr>
          <p:nvPr/>
        </p:nvPicPr>
        <p:blipFill>
          <a:blip r:embed="rId3" cstate="print"/>
          <a:srcRect/>
          <a:stretch>
            <a:fillRect/>
          </a:stretch>
        </p:blipFill>
        <p:spPr bwMode="auto">
          <a:xfrm>
            <a:off x="3962400" y="1676400"/>
            <a:ext cx="685800" cy="5398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13778</TotalTime>
  <Words>927</Words>
  <Application>Microsoft Office PowerPoint</Application>
  <PresentationFormat>On-screen Show (4:3)</PresentationFormat>
  <Paragraphs>81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Siemens_PLM_Grey_Template</vt:lpstr>
      <vt:lpstr>Solid Edge ST5 Training  Revising assemblies</vt:lpstr>
      <vt:lpstr>Revising Assemblies</vt:lpstr>
      <vt:lpstr>Templates</vt:lpstr>
      <vt:lpstr>Standard and Custom properties</vt:lpstr>
      <vt:lpstr>Concurrent design and document status</vt:lpstr>
      <vt:lpstr>Concurrent design and document status</vt:lpstr>
      <vt:lpstr>Concurrent design and document status</vt:lpstr>
      <vt:lpstr>Property Manager</vt:lpstr>
      <vt:lpstr>Revision Manager</vt:lpstr>
      <vt:lpstr>Revision Manager wizard</vt:lpstr>
      <vt:lpstr>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798</cp:revision>
  <cp:lastPrinted>2005-10-17T08:52:43Z</cp:lastPrinted>
  <dcterms:created xsi:type="dcterms:W3CDTF">2008-09-25T15:14:36Z</dcterms:created>
  <dcterms:modified xsi:type="dcterms:W3CDTF">2012-07-09T19:24:04Z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