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350" r:id="rId6"/>
    <p:sldId id="408" r:id="rId7"/>
    <p:sldId id="419" r:id="rId8"/>
    <p:sldId id="420" r:id="rId9"/>
    <p:sldId id="421" r:id="rId10"/>
    <p:sldId id="422" r:id="rId11"/>
    <p:sldId id="423" r:id="rId12"/>
    <p:sldId id="424" r:id="rId13"/>
    <p:sldId id="425" r:id="rId14"/>
    <p:sldId id="426" r:id="rId15"/>
    <p:sldId id="427" r:id="rId16"/>
    <p:sldId id="428" r:id="rId17"/>
    <p:sldId id="429" r:id="rId18"/>
    <p:sldId id="418" r:id="rId19"/>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149"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3537388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4286836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Inspecting assemblies</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a:buFont typeface="Arial" pitchFamily="34" charset="0"/>
              <a:buChar char="•"/>
            </a:pPr>
            <a:r>
              <a:rPr lang="en-US" sz="1800" dirty="0" smtClean="0"/>
              <a:t>Minimum distance sensors </a:t>
            </a:r>
          </a:p>
          <a:p>
            <a:pPr>
              <a:buFont typeface="Arial" pitchFamily="34" charset="0"/>
              <a:buChar char="•"/>
            </a:pPr>
            <a:r>
              <a:rPr lang="en-US" sz="1800" dirty="0" smtClean="0"/>
              <a:t>General variable sensors</a:t>
            </a:r>
          </a:p>
          <a:p>
            <a:pPr>
              <a:buFont typeface="Arial" pitchFamily="34" charset="0"/>
              <a:buChar char="•"/>
            </a:pPr>
            <a:r>
              <a:rPr lang="en-US" sz="1800" dirty="0" smtClean="0"/>
              <a:t>Sheet metal sensors </a:t>
            </a:r>
          </a:p>
          <a:p>
            <a:pPr>
              <a:buFont typeface="Arial" pitchFamily="34" charset="0"/>
              <a:buChar char="•"/>
            </a:pPr>
            <a:r>
              <a:rPr lang="en-US" sz="1800" dirty="0" smtClean="0"/>
              <a:t>Surface area </a:t>
            </a:r>
          </a:p>
          <a:p>
            <a:pPr>
              <a:buFont typeface="Arial" pitchFamily="34" charset="0"/>
              <a:buChar char="•"/>
            </a:pPr>
            <a:r>
              <a:rPr lang="en-US" sz="1800" dirty="0" smtClean="0"/>
              <a:t>Custom sensors </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Sensor Types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Solid Edge allows you to check for interference between parts in assemblies using the Check Interference command on the Inspect tab.</a:t>
            </a:r>
          </a:p>
          <a:p>
            <a:pPr marL="0">
              <a:buFont typeface="Arial" pitchFamily="34" charset="0"/>
              <a:buChar char="•"/>
            </a:pPr>
            <a:endParaRPr lang="en-US" sz="1800" dirty="0" smtClean="0"/>
          </a:p>
          <a:p>
            <a:pPr marL="0"/>
            <a:r>
              <a:rPr lang="en-US" sz="1800" dirty="0" smtClean="0"/>
              <a:t>To run an interference analysis, you must create one or two sets of parts. A set of parts typically contains many parts; however, each set can contain any number of parts. If a set of parts will include all the parts in a subassembly, you can select the subassembly using the </a:t>
            </a:r>
            <a:r>
              <a:rPr lang="en-US" sz="1800" dirty="0" err="1" smtClean="0"/>
              <a:t>PathFinder</a:t>
            </a:r>
            <a:r>
              <a:rPr lang="en-US" sz="1800" dirty="0" smtClean="0"/>
              <a:t>.</a:t>
            </a:r>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Checking interference on parts</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You can check parts in the following ways during the interference analysis:</a:t>
            </a:r>
          </a:p>
          <a:p>
            <a:pPr>
              <a:buFont typeface="Arial" pitchFamily="34" charset="0"/>
              <a:buChar char="•"/>
            </a:pPr>
            <a:r>
              <a:rPr lang="en-US" sz="1800" dirty="0" smtClean="0"/>
              <a:t>All parts of set one against all parts of set two.</a:t>
            </a:r>
          </a:p>
          <a:p>
            <a:pPr>
              <a:buFont typeface="Arial" pitchFamily="34" charset="0"/>
              <a:buChar char="•"/>
            </a:pPr>
            <a:r>
              <a:rPr lang="en-US" sz="1800" dirty="0" smtClean="0"/>
              <a:t>All parts of set one against all other parts in the active assembly.</a:t>
            </a:r>
          </a:p>
          <a:p>
            <a:pPr>
              <a:buFont typeface="Arial" pitchFamily="34" charset="0"/>
              <a:buChar char="•"/>
            </a:pPr>
            <a:r>
              <a:rPr lang="en-US" sz="1800" dirty="0" smtClean="0"/>
              <a:t>All parts of set one against all currently displayed parts.</a:t>
            </a:r>
          </a:p>
          <a:p>
            <a:pPr>
              <a:buFont typeface="Arial" pitchFamily="34" charset="0"/>
              <a:buChar char="•"/>
            </a:pPr>
            <a:r>
              <a:rPr lang="en-US" sz="1800" dirty="0" smtClean="0"/>
              <a:t>All parts of set one against themselves.</a:t>
            </a:r>
          </a:p>
          <a:p>
            <a:pPr>
              <a:buFont typeface="Arial" pitchFamily="34" charset="0"/>
              <a:buChar char="•"/>
            </a:pPr>
            <a:endParaRPr lang="en-US" sz="1800" dirty="0" smtClean="0"/>
          </a:p>
          <a:p>
            <a:pPr marL="0"/>
            <a:r>
              <a:rPr lang="en-US" sz="1800" dirty="0" smtClean="0"/>
              <a:t>Unless you indicate otherwise, the software uses the first option, checking all the parts of set one against all the parts of set two.</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Checking sets of parts for interference</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Before running the interference analysis, you can set options for analyzing results. The following methods are available:</a:t>
            </a:r>
          </a:p>
          <a:p>
            <a:pPr marL="0">
              <a:buFont typeface="Arial" pitchFamily="34" charset="0"/>
              <a:buChar char="•"/>
            </a:pPr>
            <a:endParaRPr lang="en-US" sz="1800" dirty="0" smtClean="0"/>
          </a:p>
          <a:p>
            <a:pPr marL="0">
              <a:buFont typeface="Arial" pitchFamily="34" charset="0"/>
              <a:buChar char="•"/>
            </a:pPr>
            <a:r>
              <a:rPr lang="en-US" sz="1800" dirty="0" smtClean="0"/>
              <a:t>Output a report to a text file.</a:t>
            </a:r>
          </a:p>
          <a:p>
            <a:pPr marL="0">
              <a:buFont typeface="Arial" pitchFamily="34" charset="0"/>
              <a:buChar char="•"/>
            </a:pPr>
            <a:r>
              <a:rPr lang="en-US" sz="1800" dirty="0" smtClean="0"/>
              <a:t>Display the interfering volumes.</a:t>
            </a:r>
          </a:p>
          <a:p>
            <a:pPr marL="0">
              <a:buFont typeface="Arial" pitchFamily="34" charset="0"/>
              <a:buChar char="•"/>
            </a:pPr>
            <a:r>
              <a:rPr lang="en-US" sz="1800" dirty="0" smtClean="0"/>
              <a:t>Save the interfering volumes as parts.</a:t>
            </a:r>
          </a:p>
          <a:p>
            <a:pPr marL="0">
              <a:buFont typeface="Arial" pitchFamily="34" charset="0"/>
              <a:buChar char="•"/>
            </a:pPr>
            <a:r>
              <a:rPr lang="en-US" sz="1800" dirty="0" smtClean="0"/>
              <a:t>Highlight the interfering parts.</a:t>
            </a:r>
          </a:p>
          <a:p>
            <a:pPr marL="0">
              <a:buFont typeface="Arial" pitchFamily="34" charset="0"/>
              <a:buChar char="•"/>
            </a:pPr>
            <a:r>
              <a:rPr lang="en-US" sz="1800" dirty="0" smtClean="0"/>
              <a:t>Dim the display of parts that do not interfere.</a:t>
            </a:r>
          </a:p>
          <a:p>
            <a:pPr marL="0">
              <a:buFont typeface="Arial" pitchFamily="34" charset="0"/>
              <a:buChar char="•"/>
            </a:pPr>
            <a:r>
              <a:rPr lang="en-US" sz="1800" dirty="0" smtClean="0"/>
              <a:t>Hide parts not selected for an interference check.</a:t>
            </a:r>
          </a:p>
          <a:p>
            <a:pPr marL="0"/>
            <a:endParaRPr lang="en-US" sz="1800" dirty="0" smtClean="0"/>
          </a:p>
          <a:p>
            <a:pPr marL="0"/>
            <a:r>
              <a:rPr lang="en-US" sz="1800" dirty="0" smtClean="0"/>
              <a:t>If no interferences were detected during the interference analysis, the software displays a message box telling you that no interferences were detected.</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Analyzing interference results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 Computing mass properties of an assembly</a:t>
            </a:r>
          </a:p>
          <a:p>
            <a:pPr marL="0"/>
            <a:r>
              <a:rPr lang="en-US" dirty="0" smtClean="0"/>
              <a:t>Activity – Analyzing motion</a:t>
            </a:r>
          </a:p>
          <a:p>
            <a:pPr marL="0"/>
            <a:r>
              <a:rPr lang="en-US" dirty="0" smtClean="0"/>
              <a:t>Activity – Creating a sensor</a:t>
            </a:r>
          </a:p>
          <a:p>
            <a:pPr marL="0"/>
            <a:r>
              <a:rPr lang="en-US" dirty="0" smtClean="0"/>
              <a:t>Activity – Interference checking</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Solid Edge supports a variety of tools to inspect and analyze assemblies. Covered here are:</a:t>
            </a:r>
          </a:p>
          <a:p>
            <a:pPr>
              <a:buFont typeface="Arial" pitchFamily="34" charset="0"/>
              <a:buChar char="•"/>
            </a:pPr>
            <a:r>
              <a:rPr lang="en-US" sz="1800" dirty="0" smtClean="0"/>
              <a:t>Motion</a:t>
            </a:r>
          </a:p>
          <a:p>
            <a:pPr>
              <a:buFont typeface="Arial" pitchFamily="34" charset="0"/>
              <a:buChar char="•"/>
            </a:pPr>
            <a:r>
              <a:rPr lang="en-US" sz="1800" dirty="0" smtClean="0"/>
              <a:t>Collision detection</a:t>
            </a:r>
          </a:p>
          <a:p>
            <a:pPr>
              <a:buFont typeface="Arial" pitchFamily="34" charset="0"/>
              <a:buChar char="•"/>
            </a:pPr>
            <a:r>
              <a:rPr lang="en-US" sz="1800" dirty="0" smtClean="0"/>
              <a:t>Sensors </a:t>
            </a:r>
          </a:p>
          <a:p>
            <a:pPr>
              <a:buFont typeface="Arial" pitchFamily="34" charset="0"/>
              <a:buChar char="•"/>
            </a:pPr>
            <a:r>
              <a:rPr lang="en-US" sz="1800" dirty="0" smtClean="0"/>
              <a:t>Mass properties</a:t>
            </a:r>
          </a:p>
          <a:p>
            <a:pPr>
              <a:buFont typeface="Arial" pitchFamily="34" charset="0"/>
              <a:buChar char="•"/>
            </a:pPr>
            <a:r>
              <a:rPr lang="en-US" sz="1800" dirty="0" smtClean="0"/>
              <a:t>Measuring distances</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Inspecting Assemblies</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You can calculate the following physical properties of parts and assemblies:</a:t>
            </a:r>
          </a:p>
          <a:p>
            <a:pPr>
              <a:buFont typeface="Arial" pitchFamily="34" charset="0"/>
              <a:buChar char="•"/>
            </a:pPr>
            <a:r>
              <a:rPr lang="en-US" sz="1800" dirty="0" smtClean="0"/>
              <a:t>Volume</a:t>
            </a:r>
          </a:p>
          <a:p>
            <a:pPr>
              <a:buFont typeface="Arial" pitchFamily="34" charset="0"/>
              <a:buChar char="•"/>
            </a:pPr>
            <a:r>
              <a:rPr lang="en-US" sz="1800" dirty="0" smtClean="0"/>
              <a:t>Mass</a:t>
            </a:r>
          </a:p>
          <a:p>
            <a:pPr>
              <a:buFont typeface="Arial" pitchFamily="34" charset="0"/>
              <a:buChar char="•"/>
            </a:pPr>
            <a:r>
              <a:rPr lang="en-US" sz="1800" dirty="0" smtClean="0"/>
              <a:t>Center of volume</a:t>
            </a:r>
          </a:p>
          <a:p>
            <a:pPr>
              <a:buFont typeface="Arial" pitchFamily="34" charset="0"/>
              <a:buChar char="•"/>
            </a:pPr>
            <a:r>
              <a:rPr lang="en-US" sz="1800" dirty="0" smtClean="0"/>
              <a:t>Center of mass</a:t>
            </a:r>
          </a:p>
          <a:p>
            <a:pPr>
              <a:buFont typeface="Arial" pitchFamily="34" charset="0"/>
              <a:buChar char="•"/>
            </a:pPr>
            <a:r>
              <a:rPr lang="en-US" sz="1800" dirty="0" smtClean="0"/>
              <a:t>Surface area</a:t>
            </a:r>
          </a:p>
          <a:p>
            <a:pPr>
              <a:buFont typeface="Arial" pitchFamily="34" charset="0"/>
              <a:buChar char="•"/>
            </a:pPr>
            <a:r>
              <a:rPr lang="en-US" sz="1800" dirty="0" smtClean="0"/>
              <a:t>Orientation of the principal axis</a:t>
            </a:r>
          </a:p>
          <a:p>
            <a:pPr>
              <a:buFont typeface="Arial" pitchFamily="34" charset="0"/>
              <a:buChar char="•"/>
            </a:pPr>
            <a:r>
              <a:rPr lang="en-US" sz="1800" dirty="0" smtClean="0"/>
              <a:t>Mass moments of inertia</a:t>
            </a:r>
          </a:p>
          <a:p>
            <a:pPr>
              <a:buFont typeface="Arial" pitchFamily="34" charset="0"/>
              <a:buChar char="•"/>
            </a:pPr>
            <a:r>
              <a:rPr lang="en-US" sz="1800" dirty="0" smtClean="0"/>
              <a:t>Radii of gyration</a:t>
            </a:r>
          </a:p>
          <a:p>
            <a:pPr>
              <a:buFont typeface="Arial" pitchFamily="34" charset="0"/>
              <a:buChar char="•"/>
            </a:pPr>
            <a:endParaRPr lang="en-US" sz="1800" dirty="0" smtClean="0"/>
          </a:p>
          <a:p>
            <a:pPr marL="0"/>
            <a:r>
              <a:rPr lang="en-US" sz="1800" dirty="0" smtClean="0"/>
              <a:t>Center of mass, center of volume, mass moment of inertia, and principal axis coordinates are output with respect to the global coordinate system. Principal moments of inertia and radii of gyration are output with respect to the principal axes.</a:t>
            </a:r>
          </a:p>
          <a:p>
            <a:endParaRPr lang="en-US" sz="1800" dirty="0" smtClean="0"/>
          </a:p>
          <a:p>
            <a:pPr marL="0"/>
            <a:endParaRPr lang="en-US" sz="1800" dirty="0"/>
          </a:p>
        </p:txBody>
      </p:sp>
      <p:sp>
        <p:nvSpPr>
          <p:cNvPr id="4099" name="Title 1"/>
          <p:cNvSpPr>
            <a:spLocks noGrp="1"/>
          </p:cNvSpPr>
          <p:nvPr>
            <p:ph type="title"/>
          </p:nvPr>
        </p:nvSpPr>
        <p:spPr>
          <a:xfrm>
            <a:off x="457200" y="304800"/>
            <a:ext cx="7696200" cy="838200"/>
          </a:xfrm>
        </p:spPr>
        <p:txBody>
          <a:bodyPr/>
          <a:lstStyle/>
          <a:p>
            <a:pPr eaLnBrk="1" hangingPunct="1"/>
            <a:r>
              <a:rPr lang="en-US" sz="2800" dirty="0" smtClean="0"/>
              <a:t>Physical properties of parts and assemblies</a:t>
            </a:r>
            <a:endParaRPr lang="en-US" sz="2800" i="1" dirty="0" smtClean="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4927600"/>
            <a:ext cx="2743200" cy="193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calculate physical properties for a part, the Physical Properties command calculates and stores the properties for the individual part. In the Assembly environment, the Physical Properties command calculates and stores the properties for the entire assembly.</a:t>
            </a:r>
          </a:p>
          <a:p>
            <a:pPr marL="0"/>
            <a:endParaRPr lang="en-US" sz="1800" dirty="0" smtClean="0"/>
          </a:p>
          <a:p>
            <a:pPr marL="0"/>
            <a:r>
              <a:rPr lang="en-US" sz="1800" dirty="0" smtClean="0"/>
              <a:t>If you want to calculate the properties for a portion of an assembly, you can select the individual parts in the assembly before selecting the command. The software places property symbols indicating the center of mass, center of volume, and principal directions for the selection set.</a:t>
            </a:r>
          </a:p>
          <a:p>
            <a:pPr marL="0"/>
            <a:endParaRPr lang="en-US" sz="1800" dirty="0" smtClean="0"/>
          </a:p>
          <a:p>
            <a:pPr marL="0"/>
            <a:r>
              <a:rPr lang="en-US" sz="1800" dirty="0" smtClean="0"/>
              <a:t>Physical properties for a selection set are not stored with the assembly. When you close the Physical Properties dialog box, the property data for the entire assembly is restored. To store physical properties of a selection set, click the Save As button before dismissing the Physical Properties dialog box.</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Calculating and storing physical properties</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In the Assembly environment, you can use the Physical Properties Manager command to view, edit, and manage the physical properties for all the parts in the active assembly. This can be useful because you can view and edit the physical properties for all the parts at once, rather opening each part document to view and edit its physical properties.</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Physical properties manager</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the Drag Component command in the Assembly environment to analyze physical motion and detect collisions between parts in an assembly. </a:t>
            </a:r>
          </a:p>
          <a:p>
            <a:pPr marL="0"/>
            <a:endParaRPr lang="en-US" sz="1800" dirty="0" smtClean="0"/>
          </a:p>
          <a:p>
            <a:pPr marL="0"/>
            <a:r>
              <a:rPr lang="en-US" sz="1800" dirty="0" smtClean="0"/>
              <a:t>The Options button on the Drag Component command bar displays the Analyze Options dialog box so you can define the analysis options you want to use. To reduce the performance impact when working with large assemblies, you should limit the analysis to as few parts as possible.</a:t>
            </a:r>
          </a:p>
          <a:p>
            <a:pPr marL="0"/>
            <a:endParaRPr lang="en-US" sz="1800" dirty="0" smtClean="0"/>
          </a:p>
          <a:p>
            <a:pPr marL="0"/>
            <a:r>
              <a:rPr lang="en-US" sz="1800" dirty="0" smtClean="0"/>
              <a:t>You can:</a:t>
            </a:r>
          </a:p>
          <a:p>
            <a:pPr marL="0">
              <a:buFont typeface="Arial" pitchFamily="34" charset="0"/>
              <a:buChar char="•"/>
            </a:pPr>
            <a:r>
              <a:rPr lang="en-US" sz="1800" dirty="0" smtClean="0"/>
              <a:t>Analyze motion</a:t>
            </a:r>
          </a:p>
          <a:p>
            <a:pPr marL="0">
              <a:buFont typeface="Arial" pitchFamily="34" charset="0"/>
              <a:buChar char="•"/>
            </a:pPr>
            <a:r>
              <a:rPr lang="en-US" sz="1800" dirty="0" smtClean="0"/>
              <a:t>Detect collisions</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Analyzing movement and detecting collisions in assemblies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On Inspect tab in the measure group, you can measure:</a:t>
            </a:r>
          </a:p>
          <a:p>
            <a:pPr marL="0">
              <a:buFont typeface="Arial" pitchFamily="34" charset="0"/>
              <a:buChar char="•"/>
            </a:pPr>
            <a:r>
              <a:rPr lang="en-US" sz="1800" dirty="0" smtClean="0"/>
              <a:t>Minimum Distance</a:t>
            </a:r>
          </a:p>
          <a:p>
            <a:pPr marL="0">
              <a:buFont typeface="Arial" pitchFamily="34" charset="0"/>
              <a:buChar char="•"/>
            </a:pPr>
            <a:r>
              <a:rPr lang="en-US" sz="1800" dirty="0" smtClean="0"/>
              <a:t>Normal Distance</a:t>
            </a:r>
          </a:p>
          <a:p>
            <a:pPr marL="0">
              <a:buFont typeface="Arial" pitchFamily="34" charset="0"/>
              <a:buChar char="•"/>
            </a:pPr>
            <a:r>
              <a:rPr lang="en-US" sz="1800" dirty="0" smtClean="0"/>
              <a:t>Angle</a:t>
            </a:r>
          </a:p>
          <a:p>
            <a:pPr marL="0">
              <a:buFont typeface="Arial" pitchFamily="34" charset="0"/>
              <a:buChar char="•"/>
            </a:pPr>
            <a:r>
              <a:rPr lang="en-US" sz="1800" dirty="0" smtClean="0"/>
              <a:t>Distance</a:t>
            </a:r>
          </a:p>
          <a:p>
            <a:pPr marL="0">
              <a:buFont typeface="Arial" pitchFamily="34" charset="0"/>
              <a:buChar char="•"/>
            </a:pPr>
            <a:r>
              <a:rPr lang="en-US" sz="1800" dirty="0" smtClean="0"/>
              <a:t>Inquire Element </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Measure</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constructing parts and assemblies, you often need to keep track of critical design parameters. For example, when designing a shield or shroud that encloses a rotating part, you must maintain enough clearance for maintenance and operational purposes. You can use the Sensors tab on </a:t>
            </a:r>
            <a:r>
              <a:rPr lang="en-US" sz="1800" dirty="0" err="1" smtClean="0"/>
              <a:t>PathFinder</a:t>
            </a:r>
            <a:r>
              <a:rPr lang="en-US" sz="1800" dirty="0" smtClean="0"/>
              <a:t> to define and keep track of design parameters for your parts and assemblies. </a:t>
            </a:r>
          </a:p>
          <a:p>
            <a:pPr marL="0"/>
            <a:endParaRPr lang="en-US" sz="1800" dirty="0" smtClean="0"/>
          </a:p>
          <a:p>
            <a:r>
              <a:rPr lang="en-US" sz="1800" dirty="0" smtClean="0"/>
              <a:t>You can define the following types of sensors:</a:t>
            </a:r>
          </a:p>
          <a:p>
            <a:pPr>
              <a:buFont typeface="Arial" pitchFamily="34" charset="0"/>
              <a:buChar char="•"/>
            </a:pPr>
            <a:r>
              <a:rPr lang="en-US" sz="1800" dirty="0" smtClean="0"/>
              <a:t>Minimum distance sensors</a:t>
            </a:r>
          </a:p>
          <a:p>
            <a:pPr>
              <a:buFont typeface="Arial" pitchFamily="34" charset="0"/>
              <a:buChar char="•"/>
            </a:pPr>
            <a:r>
              <a:rPr lang="en-US" sz="1800" dirty="0" smtClean="0"/>
              <a:t>General variable sensors</a:t>
            </a:r>
          </a:p>
          <a:p>
            <a:pPr>
              <a:buFont typeface="Arial" pitchFamily="34" charset="0"/>
              <a:buChar char="•"/>
            </a:pPr>
            <a:r>
              <a:rPr lang="en-US" sz="1800" dirty="0" smtClean="0"/>
              <a:t>Sheet metal sensors</a:t>
            </a:r>
          </a:p>
          <a:p>
            <a:pPr>
              <a:buFont typeface="Arial" pitchFamily="34" charset="0"/>
              <a:buChar char="•"/>
            </a:pPr>
            <a:r>
              <a:rPr lang="en-US" sz="1800" dirty="0" smtClean="0"/>
              <a:t>Surface area sensors</a:t>
            </a:r>
          </a:p>
          <a:p>
            <a:pPr>
              <a:buFont typeface="Arial" pitchFamily="34" charset="0"/>
              <a:buChar char="•"/>
            </a:pPr>
            <a:r>
              <a:rPr lang="en-US" sz="1800" dirty="0" smtClean="0"/>
              <a:t>Custom sensors</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Sensors</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Although there are several types of sensors, you follow the same basic steps when creating any sensor:</a:t>
            </a:r>
          </a:p>
          <a:p>
            <a:pPr marL="0"/>
            <a:endParaRPr lang="en-US" sz="1800" dirty="0" smtClean="0"/>
          </a:p>
          <a:p>
            <a:pPr marL="0">
              <a:buFont typeface="+mj-lt"/>
              <a:buAutoNum type="arabicPeriod"/>
            </a:pPr>
            <a:r>
              <a:rPr lang="en-US" sz="1800" dirty="0" smtClean="0"/>
              <a:t>From the Sensors tab on </a:t>
            </a:r>
            <a:r>
              <a:rPr lang="en-US" sz="1800" dirty="0" err="1" smtClean="0"/>
              <a:t>PathFinder</a:t>
            </a:r>
            <a:r>
              <a:rPr lang="en-US" sz="1800" dirty="0" smtClean="0"/>
              <a:t>, select the sensor type you want.</a:t>
            </a:r>
          </a:p>
          <a:p>
            <a:pPr marL="0">
              <a:buFont typeface="+mj-lt"/>
              <a:buAutoNum type="arabicPeriod"/>
            </a:pPr>
            <a:r>
              <a:rPr lang="en-US" sz="1800" dirty="0" smtClean="0"/>
              <a:t>Define what you want to track in the design.</a:t>
            </a:r>
          </a:p>
          <a:p>
            <a:pPr marL="0">
              <a:buFont typeface="+mj-lt"/>
              <a:buAutoNum type="arabicPeriod"/>
            </a:pPr>
            <a:r>
              <a:rPr lang="en-US" sz="1800" dirty="0" smtClean="0"/>
              <a:t>Define the operating limits for the sensor.</a:t>
            </a:r>
          </a:p>
          <a:p>
            <a:pPr marL="0"/>
            <a:endParaRPr lang="en-US" sz="1800" dirty="0" smtClean="0"/>
          </a:p>
          <a:p>
            <a:pPr marL="0"/>
            <a:r>
              <a:rPr lang="en-US" sz="1800" dirty="0" smtClean="0"/>
              <a:t>Every sensor you define in the document is displayed and managed on the Sensors tab on </a:t>
            </a:r>
            <a:r>
              <a:rPr lang="en-US" sz="1800" dirty="0" err="1" smtClean="0"/>
              <a:t>PathFinder</a:t>
            </a:r>
            <a:r>
              <a:rPr lang="en-US" sz="1800" dirty="0" smtClean="0"/>
              <a:t>.</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Defining a sensor</a:t>
            </a:r>
            <a:endParaRPr lang="en-US" sz="2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13864</TotalTime>
  <Words>922</Words>
  <Application>Microsoft Office PowerPoint</Application>
  <PresentationFormat>On-screen Show (4:3)</PresentationFormat>
  <Paragraphs>113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Siemens_PLM_Grey_Template</vt:lpstr>
      <vt:lpstr>Solid Edge ST5 Training  Inspecting assemblies </vt:lpstr>
      <vt:lpstr>Inspecting Assemblies</vt:lpstr>
      <vt:lpstr>Physical properties of parts and assemblies</vt:lpstr>
      <vt:lpstr>Calculating and storing physical properties</vt:lpstr>
      <vt:lpstr>Physical properties manager</vt:lpstr>
      <vt:lpstr>Analyzing movement and detecting collisions in assemblies</vt:lpstr>
      <vt:lpstr>Measure</vt:lpstr>
      <vt:lpstr>Sensors</vt:lpstr>
      <vt:lpstr>Defining a sensor</vt:lpstr>
      <vt:lpstr>Sensor Types</vt:lpstr>
      <vt:lpstr>Checking interference on parts</vt:lpstr>
      <vt:lpstr>Checking sets of parts for interference</vt:lpstr>
      <vt:lpstr>Analyzing interference results</vt:lpstr>
      <vt:lpstr>Activities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820</cp:revision>
  <cp:lastPrinted>2005-10-17T08:52:43Z</cp:lastPrinted>
  <dcterms:created xsi:type="dcterms:W3CDTF">2008-09-25T15:14:36Z</dcterms:created>
  <dcterms:modified xsi:type="dcterms:W3CDTF">2012-07-09T20:39:45Z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